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46"/>
  </p:notesMasterIdLst>
  <p:handoutMasterIdLst>
    <p:handoutMasterId r:id="rId47"/>
  </p:handoutMasterIdLst>
  <p:sldIdLst>
    <p:sldId id="256" r:id="rId2"/>
    <p:sldId id="334" r:id="rId3"/>
    <p:sldId id="331" r:id="rId4"/>
    <p:sldId id="357" r:id="rId5"/>
    <p:sldId id="327" r:id="rId6"/>
    <p:sldId id="328" r:id="rId7"/>
    <p:sldId id="333" r:id="rId8"/>
    <p:sldId id="332" r:id="rId9"/>
    <p:sldId id="337" r:id="rId10"/>
    <p:sldId id="338" r:id="rId11"/>
    <p:sldId id="339" r:id="rId12"/>
    <p:sldId id="340" r:id="rId13"/>
    <p:sldId id="341" r:id="rId14"/>
    <p:sldId id="342" r:id="rId15"/>
    <p:sldId id="343" r:id="rId16"/>
    <p:sldId id="344" r:id="rId17"/>
    <p:sldId id="345" r:id="rId18"/>
    <p:sldId id="335" r:id="rId19"/>
    <p:sldId id="336" r:id="rId20"/>
    <p:sldId id="346" r:id="rId21"/>
    <p:sldId id="347" r:id="rId22"/>
    <p:sldId id="348" r:id="rId23"/>
    <p:sldId id="349" r:id="rId24"/>
    <p:sldId id="350" r:id="rId25"/>
    <p:sldId id="351" r:id="rId26"/>
    <p:sldId id="352" r:id="rId27"/>
    <p:sldId id="353" r:id="rId28"/>
    <p:sldId id="354" r:id="rId29"/>
    <p:sldId id="355" r:id="rId30"/>
    <p:sldId id="356" r:id="rId31"/>
    <p:sldId id="369" r:id="rId32"/>
    <p:sldId id="358" r:id="rId33"/>
    <p:sldId id="370" r:id="rId34"/>
    <p:sldId id="359" r:id="rId35"/>
    <p:sldId id="360" r:id="rId36"/>
    <p:sldId id="361" r:id="rId37"/>
    <p:sldId id="363" r:id="rId38"/>
    <p:sldId id="362" r:id="rId39"/>
    <p:sldId id="364" r:id="rId40"/>
    <p:sldId id="365" r:id="rId41"/>
    <p:sldId id="366" r:id="rId42"/>
    <p:sldId id="367" r:id="rId43"/>
    <p:sldId id="368" r:id="rId44"/>
    <p:sldId id="316"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8"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宇晨" initials="王宇晨" lastIdx="1" clrIdx="0">
    <p:extLst>
      <p:ext uri="{19B8F6BF-5375-455C-9EA6-DF929625EA0E}">
        <p15:presenceInfo xmlns:p15="http://schemas.microsoft.com/office/powerpoint/2012/main" userId="王宇晨"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2409A"/>
    <a:srgbClr val="3C3C8E"/>
    <a:srgbClr val="587558"/>
    <a:srgbClr val="F6AB00"/>
    <a:srgbClr val="25331E"/>
    <a:srgbClr val="6B2D0B"/>
    <a:srgbClr val="445437"/>
    <a:srgbClr val="502208"/>
    <a:srgbClr val="4B6251"/>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96" autoAdjust="0"/>
    <p:restoredTop sz="80112" autoAdjust="0"/>
  </p:normalViewPr>
  <p:slideViewPr>
    <p:cSldViewPr snapToGrid="0">
      <p:cViewPr varScale="1">
        <p:scale>
          <a:sx n="95" d="100"/>
          <a:sy n="95" d="100"/>
        </p:scale>
        <p:origin x="1112" y="72"/>
      </p:cViewPr>
      <p:guideLst>
        <p:guide orient="horz" pos="2228"/>
        <p:guide pos="2880"/>
      </p:guideLst>
    </p:cSldViewPr>
  </p:slideViewPr>
  <p:notesTextViewPr>
    <p:cViewPr>
      <p:scale>
        <a:sx n="150" d="100"/>
        <a:sy n="150" d="100"/>
      </p:scale>
      <p:origin x="0" y="-124"/>
    </p:cViewPr>
  </p:notesTextViewPr>
  <p:notesViewPr>
    <p:cSldViewPr snapToGrid="0">
      <p:cViewPr varScale="1">
        <p:scale>
          <a:sx n="66" d="100"/>
          <a:sy n="66" d="100"/>
        </p:scale>
        <p:origin x="3180" y="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F0AF2B2B-1B62-4AED-A0C9-6F374DD59F1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F032666D-D55B-4D3E-A7C2-76EB1CEEBA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0797A1-4835-44A0-92EB-AD5452DEE273}" type="datetimeFigureOut">
              <a:rPr lang="zh-CN" altLang="en-US" smtClean="0"/>
              <a:t>2022/3/25</a:t>
            </a:fld>
            <a:endParaRPr lang="zh-CN" altLang="en-US"/>
          </a:p>
        </p:txBody>
      </p:sp>
      <p:sp>
        <p:nvSpPr>
          <p:cNvPr id="4" name="页脚占位符 3">
            <a:extLst>
              <a:ext uri="{FF2B5EF4-FFF2-40B4-BE49-F238E27FC236}">
                <a16:creationId xmlns:a16="http://schemas.microsoft.com/office/drawing/2014/main" id="{EB25234A-09A5-4EB4-9517-08812643EE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BEEF2DB2-BA86-431D-A263-D1D5ABA1C92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5767F2-0C03-406D-8BA6-A174136B24C0}" type="slidenum">
              <a:rPr lang="zh-CN" altLang="en-US" smtClean="0"/>
              <a:t>‹#›</a:t>
            </a:fld>
            <a:endParaRPr lang="zh-CN" altLang="en-US"/>
          </a:p>
        </p:txBody>
      </p:sp>
    </p:spTree>
    <p:extLst>
      <p:ext uri="{BB962C8B-B14F-4D97-AF65-F5344CB8AC3E}">
        <p14:creationId xmlns:p14="http://schemas.microsoft.com/office/powerpoint/2010/main" val="4004858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D28764-9015-4647-AA92-F749CEE7B340}" type="datetimeFigureOut">
              <a:rPr lang="zh-CN" altLang="en-US" smtClean="0"/>
              <a:t>2022/3/25</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634212-A9A7-4B0A-843A-3259CA589536}" type="slidenum">
              <a:rPr lang="zh-CN" altLang="en-US" smtClean="0"/>
              <a:t>‹#›</a:t>
            </a:fld>
            <a:endParaRPr lang="zh-CN" altLang="en-US"/>
          </a:p>
        </p:txBody>
      </p:sp>
    </p:spTree>
    <p:extLst>
      <p:ext uri="{BB962C8B-B14F-4D97-AF65-F5344CB8AC3E}">
        <p14:creationId xmlns:p14="http://schemas.microsoft.com/office/powerpoint/2010/main" val="697236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是</a:t>
            </a:r>
            <a:r>
              <a:rPr lang="en-US" altLang="zh-CN" dirty="0"/>
              <a:t>SC2021</a:t>
            </a:r>
            <a:r>
              <a:rPr lang="zh-CN" altLang="en-US" dirty="0"/>
              <a:t>的</a:t>
            </a:r>
            <a:r>
              <a:rPr lang="en-US" altLang="zh-CN" dirty="0"/>
              <a:t>Efficient Large-Scale Language Model Training on GPU Clusters</a:t>
            </a:r>
            <a:r>
              <a:rPr lang="zh-CN" altLang="en-US" dirty="0"/>
              <a:t>的前身</a:t>
            </a:r>
            <a:endParaRPr lang="en-US" altLang="zh-CN" dirty="0"/>
          </a:p>
          <a:p>
            <a:endParaRPr lang="en-US" altLang="zh-CN" dirty="0"/>
          </a:p>
          <a:p>
            <a:r>
              <a:rPr lang="en-US" altLang="zh-CN" dirty="0"/>
              <a:t>SC 2021 : Conference on High Performance Computing (Supercomputing)</a:t>
            </a:r>
          </a:p>
          <a:p>
            <a:endParaRPr lang="en-US" altLang="zh-CN" dirty="0"/>
          </a:p>
          <a:p>
            <a:r>
              <a:rPr lang="en-US" altLang="zh-CN" dirty="0"/>
              <a:t>International Conference for High Performance Computing, Networking, Storage, and Analysis</a:t>
            </a:r>
          </a:p>
          <a:p>
            <a:r>
              <a:rPr lang="zh-CN" altLang="en-US"/>
              <a:t>用模型并行的方法训练有着数十亿级别参数的语言模型（张量并行）</a:t>
            </a:r>
            <a:endParaRPr lang="en-US" altLang="zh-CN" dirty="0"/>
          </a:p>
          <a:p>
            <a:r>
              <a:rPr lang="zh-CN" altLang="en-US" dirty="0"/>
              <a:t>针对</a:t>
            </a:r>
            <a:r>
              <a:rPr lang="en-US" altLang="zh-CN" dirty="0"/>
              <a:t>Transformer</a:t>
            </a:r>
            <a:r>
              <a:rPr lang="zh-CN" altLang="en-US" dirty="0"/>
              <a:t>类语言模型的训练方法，</a:t>
            </a:r>
            <a:r>
              <a:rPr lang="en-US" altLang="zh-CN" dirty="0"/>
              <a:t>Transformer</a:t>
            </a:r>
            <a:r>
              <a:rPr lang="zh-CN" altLang="en-US" dirty="0"/>
              <a:t>是变形金刚，威震天</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1</a:t>
            </a:fld>
            <a:endParaRPr lang="zh-CN" altLang="en-US"/>
          </a:p>
        </p:txBody>
      </p:sp>
    </p:spTree>
    <p:extLst>
      <p:ext uri="{BB962C8B-B14F-4D97-AF65-F5344CB8AC3E}">
        <p14:creationId xmlns:p14="http://schemas.microsoft.com/office/powerpoint/2010/main" val="5185934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我们需要两个函数</a:t>
            </a:r>
            <a:r>
              <a:rPr lang="en-US" altLang="zh-CN" dirty="0"/>
              <a:t>f</a:t>
            </a:r>
            <a:r>
              <a:rPr lang="zh-CN" altLang="en-US" dirty="0"/>
              <a:t>和</a:t>
            </a:r>
            <a:r>
              <a:rPr lang="en-US" altLang="zh-CN" dirty="0"/>
              <a:t>g</a:t>
            </a:r>
          </a:p>
          <a:p>
            <a:r>
              <a:rPr lang="zh-CN" altLang="en-US" dirty="0"/>
              <a:t>在前向传播过程中</a:t>
            </a:r>
            <a:endParaRPr lang="en-US" altLang="zh-CN" dirty="0"/>
          </a:p>
          <a:p>
            <a:r>
              <a:rPr lang="en-US" altLang="zh-CN" dirty="0"/>
              <a:t>- f</a:t>
            </a:r>
            <a:r>
              <a:rPr lang="zh-CN" altLang="en-US" dirty="0"/>
              <a:t>需要切分</a:t>
            </a:r>
            <a:r>
              <a:rPr lang="en-US" altLang="zh-CN" dirty="0"/>
              <a:t>X</a:t>
            </a:r>
          </a:p>
          <a:p>
            <a:r>
              <a:rPr lang="en-US" altLang="zh-CN" dirty="0"/>
              <a:t>- g</a:t>
            </a:r>
            <a:r>
              <a:rPr lang="zh-CN" altLang="en-US" dirty="0"/>
              <a:t>需要计算</a:t>
            </a:r>
            <a:r>
              <a:rPr lang="en-US" altLang="zh-CN" dirty="0"/>
              <a:t>X1W1+X2W2</a:t>
            </a:r>
            <a:r>
              <a:rPr lang="zh-CN" altLang="en-US" dirty="0"/>
              <a:t>，由于是多</a:t>
            </a:r>
            <a:r>
              <a:rPr lang="en-US" altLang="zh-CN" dirty="0"/>
              <a:t>GPU</a:t>
            </a:r>
            <a:r>
              <a:rPr lang="zh-CN" altLang="en-US" dirty="0"/>
              <a:t>，所以需要等待</a:t>
            </a:r>
          </a:p>
          <a:p>
            <a:r>
              <a:rPr lang="zh-CN" altLang="en-US" dirty="0"/>
              <a:t>  </a:t>
            </a:r>
            <a:r>
              <a:rPr lang="en-US" altLang="zh-CN" dirty="0"/>
              <a:t>- </a:t>
            </a:r>
            <a:r>
              <a:rPr lang="zh-CN" altLang="en-US" dirty="0"/>
              <a:t>可以通过</a:t>
            </a:r>
            <a:r>
              <a:rPr lang="en-US" altLang="zh-CN" dirty="0"/>
              <a:t>all-reduce</a:t>
            </a:r>
            <a:r>
              <a:rPr lang="zh-CN" altLang="en-US" dirty="0"/>
              <a:t>实现</a:t>
            </a:r>
          </a:p>
          <a:p>
            <a:r>
              <a:rPr lang="zh-CN" altLang="en-US" dirty="0"/>
              <a:t>  </a:t>
            </a:r>
            <a:r>
              <a:rPr lang="en-US" altLang="zh-CN" dirty="0"/>
              <a:t>- </a:t>
            </a:r>
            <a:r>
              <a:rPr lang="en-US" altLang="zh-CN" dirty="0" err="1"/>
              <a:t>AllReduce</a:t>
            </a:r>
            <a:r>
              <a:rPr lang="zh-CN" altLang="en-US" dirty="0"/>
              <a:t>是一种将所有</a:t>
            </a:r>
            <a:r>
              <a:rPr lang="en-US" altLang="zh-CN" dirty="0"/>
              <a:t>process</a:t>
            </a:r>
            <a:r>
              <a:rPr lang="zh-CN" altLang="en-US" dirty="0"/>
              <a:t>中的目标数组（</a:t>
            </a:r>
            <a:r>
              <a:rPr lang="en-US" altLang="zh-CN" dirty="0"/>
              <a:t>All</a:t>
            </a:r>
            <a:r>
              <a:rPr lang="zh-CN" altLang="en-US" dirty="0"/>
              <a:t>），减少为单个数组（</a:t>
            </a:r>
            <a:r>
              <a:rPr lang="en-US" altLang="zh-CN" dirty="0"/>
              <a:t>Reduce</a:t>
            </a:r>
            <a:r>
              <a:rPr lang="zh-CN" altLang="en-US" dirty="0"/>
              <a:t>）并将结果数组返回给所有</a:t>
            </a:r>
            <a:r>
              <a:rPr lang="en-US" altLang="zh-CN" dirty="0"/>
              <a:t>process</a:t>
            </a:r>
            <a:r>
              <a:rPr lang="zh-CN" altLang="en-US" dirty="0"/>
              <a:t>的操作</a:t>
            </a:r>
            <a:endParaRPr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11</a:t>
            </a:fld>
            <a:endParaRPr lang="zh-CN" altLang="en-US"/>
          </a:p>
        </p:txBody>
      </p:sp>
    </p:spTree>
    <p:extLst>
      <p:ext uri="{BB962C8B-B14F-4D97-AF65-F5344CB8AC3E}">
        <p14:creationId xmlns:p14="http://schemas.microsoft.com/office/powerpoint/2010/main" val="23617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反向传播时</a:t>
            </a:r>
            <a:endParaRPr lang="en-US" altLang="zh-CN" dirty="0"/>
          </a:p>
          <a:p>
            <a:r>
              <a:rPr lang="en-US" altLang="zh-CN" dirty="0"/>
              <a:t>- f</a:t>
            </a:r>
            <a:r>
              <a:rPr lang="zh-CN" altLang="en-US" dirty="0"/>
              <a:t>需要拼接梯度</a:t>
            </a:r>
          </a:p>
          <a:p>
            <a:r>
              <a:rPr lang="zh-CN" altLang="en-US" dirty="0"/>
              <a:t>  </a:t>
            </a:r>
            <a:r>
              <a:rPr lang="en-US" altLang="zh-CN" dirty="0"/>
              <a:t>- </a:t>
            </a:r>
            <a:r>
              <a:rPr lang="zh-CN" altLang="en-US" dirty="0"/>
              <a:t>通过**</a:t>
            </a:r>
            <a:r>
              <a:rPr lang="en-US" altLang="zh-CN" dirty="0"/>
              <a:t>all-gather**</a:t>
            </a:r>
            <a:r>
              <a:rPr lang="zh-CN" altLang="en-US" dirty="0"/>
              <a:t>实现</a:t>
            </a:r>
          </a:p>
          <a:p>
            <a:r>
              <a:rPr lang="zh-CN" altLang="en-US" dirty="0"/>
              <a:t>  </a:t>
            </a:r>
            <a:r>
              <a:rPr lang="en-US" altLang="zh-CN" dirty="0"/>
              <a:t>- all-gather</a:t>
            </a:r>
            <a:r>
              <a:rPr lang="zh-CN" altLang="en-US" dirty="0"/>
              <a:t>所有的数据聚合到每个进程中</a:t>
            </a:r>
          </a:p>
          <a:p>
            <a:r>
              <a:rPr lang="en-US" altLang="zh-CN" dirty="0"/>
              <a:t>- X1W1</a:t>
            </a:r>
            <a:r>
              <a:rPr lang="zh-CN" altLang="en-US" dirty="0"/>
              <a:t>与</a:t>
            </a:r>
            <a:r>
              <a:rPr lang="en-US" altLang="zh-CN" dirty="0"/>
              <a:t>XW</a:t>
            </a:r>
            <a:r>
              <a:rPr lang="zh-CN" altLang="en-US" dirty="0"/>
              <a:t>的形状相同，</a:t>
            </a:r>
            <a:r>
              <a:rPr lang="en-US" altLang="zh-CN" dirty="0"/>
              <a:t>g</a:t>
            </a:r>
            <a:r>
              <a:rPr lang="zh-CN" altLang="en-US" dirty="0"/>
              <a:t>直接把梯度传递给每个</a:t>
            </a:r>
            <a:r>
              <a:rPr lang="en-US" altLang="zh-CN" dirty="0"/>
              <a:t>GPU</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12</a:t>
            </a:fld>
            <a:endParaRPr lang="zh-CN" altLang="en-US"/>
          </a:p>
        </p:txBody>
      </p:sp>
    </p:spTree>
    <p:extLst>
      <p:ext uri="{BB962C8B-B14F-4D97-AF65-F5344CB8AC3E}">
        <p14:creationId xmlns:p14="http://schemas.microsoft.com/office/powerpoint/2010/main" val="40162776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前向过程 </a:t>
            </a:r>
            <a:r>
              <a:rPr lang="en-US" altLang="zh-CN" dirty="0"/>
              <a:t>X</a:t>
            </a:r>
            <a:r>
              <a:rPr lang="zh-CN" altLang="en-US" dirty="0"/>
              <a:t>通过函数</a:t>
            </a:r>
            <a:r>
              <a:rPr lang="en-US" altLang="zh-CN" dirty="0"/>
              <a:t>f</a:t>
            </a:r>
            <a:r>
              <a:rPr lang="zh-CN" altLang="en-US" dirty="0"/>
              <a:t>切分到两个</a:t>
            </a:r>
            <a:r>
              <a:rPr lang="en-US" altLang="zh-CN" dirty="0"/>
              <a:t>GPU</a:t>
            </a:r>
            <a:r>
              <a:rPr lang="zh-CN" altLang="en-US" dirty="0"/>
              <a:t>上，分别在两个</a:t>
            </a:r>
            <a:r>
              <a:rPr lang="en-US" altLang="zh-CN" dirty="0"/>
              <a:t>GPU</a:t>
            </a:r>
            <a:r>
              <a:rPr lang="zh-CN" altLang="en-US" dirty="0"/>
              <a:t>上进行矩阵乘计算，再通过函数</a:t>
            </a:r>
            <a:r>
              <a:rPr lang="en-US" altLang="zh-CN" dirty="0"/>
              <a:t>g</a:t>
            </a:r>
            <a:r>
              <a:rPr lang="zh-CN" altLang="en-US" dirty="0"/>
              <a:t>即</a:t>
            </a:r>
            <a:r>
              <a:rPr lang="en-US" altLang="zh-CN" dirty="0"/>
              <a:t>all-reduce</a:t>
            </a:r>
            <a:r>
              <a:rPr lang="zh-CN" altLang="en-US" dirty="0"/>
              <a:t>操作进行矩阵加法</a:t>
            </a:r>
            <a:endParaRPr lang="en-US" altLang="zh-CN" dirty="0"/>
          </a:p>
          <a:p>
            <a:r>
              <a:rPr lang="zh-CN" altLang="en-US" dirty="0"/>
              <a:t>反向过程 梯度通过函数</a:t>
            </a:r>
            <a:r>
              <a:rPr lang="en-US" altLang="zh-CN" dirty="0"/>
              <a:t>g identity</a:t>
            </a:r>
            <a:r>
              <a:rPr lang="zh-CN" altLang="en-US" dirty="0"/>
              <a:t>恒等操作分发梯度到两个</a:t>
            </a:r>
            <a:r>
              <a:rPr lang="en-US" altLang="zh-CN" dirty="0"/>
              <a:t>GPU</a:t>
            </a:r>
            <a:r>
              <a:rPr lang="zh-CN" altLang="en-US" dirty="0"/>
              <a:t>，之后顺序传播，最后通过函数</a:t>
            </a:r>
            <a:r>
              <a:rPr lang="en-US" altLang="zh-CN" dirty="0"/>
              <a:t>f</a:t>
            </a:r>
            <a:r>
              <a:rPr lang="zh-CN" altLang="en-US" dirty="0"/>
              <a:t>进行</a:t>
            </a:r>
            <a:r>
              <a:rPr lang="en-US" altLang="zh-CN" dirty="0"/>
              <a:t>all-gather</a:t>
            </a:r>
            <a:r>
              <a:rPr lang="zh-CN" altLang="en-US" dirty="0"/>
              <a:t>操作完成反向传播</a:t>
            </a:r>
            <a:endParaRPr lang="en-US" altLang="zh-CN" dirty="0"/>
          </a:p>
          <a:p>
            <a:r>
              <a:rPr lang="en-US" altLang="zh-CN" dirty="0"/>
              <a:t>F</a:t>
            </a:r>
            <a:r>
              <a:rPr lang="zh-CN" altLang="en-US" dirty="0"/>
              <a:t>前向划分</a:t>
            </a:r>
            <a:r>
              <a:rPr lang="en-US" altLang="zh-CN" dirty="0"/>
              <a:t>X</a:t>
            </a:r>
            <a:r>
              <a:rPr lang="zh-CN" altLang="en-US" dirty="0"/>
              <a:t>，反向</a:t>
            </a:r>
            <a:r>
              <a:rPr lang="en-US" altLang="zh-CN" dirty="0"/>
              <a:t>all-gather</a:t>
            </a:r>
          </a:p>
          <a:p>
            <a:r>
              <a:rPr lang="en-US" altLang="zh-CN" dirty="0"/>
              <a:t>G</a:t>
            </a:r>
            <a:r>
              <a:rPr lang="zh-CN" altLang="en-US" dirty="0"/>
              <a:t>前向</a:t>
            </a:r>
            <a:r>
              <a:rPr lang="en-US" altLang="zh-CN" dirty="0"/>
              <a:t>all-reduce</a:t>
            </a:r>
            <a:r>
              <a:rPr lang="zh-CN" altLang="en-US" dirty="0"/>
              <a:t>，反向</a:t>
            </a:r>
            <a:r>
              <a:rPr lang="en-US" altLang="zh-CN" dirty="0"/>
              <a:t>identity</a:t>
            </a:r>
            <a:r>
              <a:rPr lang="zh-CN" altLang="en-US" dirty="0"/>
              <a:t>恒等操作</a:t>
            </a:r>
            <a:endParaRPr lang="en-US" altLang="zh-CN" dirty="0"/>
          </a:p>
          <a:p>
            <a:r>
              <a:rPr lang="zh-CN" altLang="en-US" dirty="0"/>
              <a:t>用这种方法可以实现行并行线性层</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13</a:t>
            </a:fld>
            <a:endParaRPr lang="zh-CN" altLang="en-US"/>
          </a:p>
        </p:txBody>
      </p:sp>
    </p:spTree>
    <p:extLst>
      <p:ext uri="{BB962C8B-B14F-4D97-AF65-F5344CB8AC3E}">
        <p14:creationId xmlns:p14="http://schemas.microsoft.com/office/powerpoint/2010/main" val="2565770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a:t>
            </a:r>
            <a:r>
              <a:rPr lang="zh-CN" altLang="en-US" dirty="0"/>
              <a:t>横向切，要求 前一个张量最后一个维度和后一个张量第一个维度大小相等，</a:t>
            </a:r>
            <a:r>
              <a:rPr lang="en-US" altLang="zh-CN" dirty="0"/>
              <a:t>X</a:t>
            </a:r>
          </a:p>
          <a:p>
            <a:r>
              <a:rPr lang="zh-CN" altLang="en-US" dirty="0"/>
              <a:t>根据矩阵乘法，</a:t>
            </a:r>
            <a:r>
              <a:rPr lang="en-US" altLang="zh-CN" dirty="0"/>
              <a:t>XW1</a:t>
            </a:r>
            <a:r>
              <a:rPr lang="zh-CN" altLang="en-US" dirty="0"/>
              <a:t>中蓝色位置的值由</a:t>
            </a:r>
            <a:r>
              <a:rPr lang="en-US" altLang="zh-CN" dirty="0"/>
              <a:t>X</a:t>
            </a:r>
            <a:r>
              <a:rPr lang="zh-CN" altLang="en-US" dirty="0"/>
              <a:t>的一行与</a:t>
            </a:r>
            <a:r>
              <a:rPr lang="en-US" altLang="zh-CN" dirty="0"/>
              <a:t>W1</a:t>
            </a:r>
            <a:r>
              <a:rPr lang="zh-CN" altLang="en-US" dirty="0"/>
              <a:t>的一列相乘得到，它在</a:t>
            </a:r>
            <a:r>
              <a:rPr lang="en-US" altLang="zh-CN" dirty="0"/>
              <a:t>XW</a:t>
            </a:r>
            <a:r>
              <a:rPr lang="zh-CN" altLang="en-US" dirty="0"/>
              <a:t>中的对应位置就是蓝色部分</a:t>
            </a:r>
            <a:endParaRPr lang="en-US" altLang="zh-CN" dirty="0"/>
          </a:p>
          <a:p>
            <a:r>
              <a:rPr lang="zh-CN" altLang="en-US" dirty="0"/>
              <a:t>黄色位置也一样</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也就是说 </a:t>
            </a:r>
            <a:r>
              <a:rPr lang="en-US" altLang="zh-CN" sz="1200" dirty="0"/>
              <a:t>X</a:t>
            </a:r>
            <a:r>
              <a:rPr lang="zh-CN" altLang="en-US" sz="1200" dirty="0"/>
              <a:t>与</a:t>
            </a:r>
            <a:r>
              <a:rPr lang="en-US" altLang="zh-CN" sz="1200" dirty="0"/>
              <a:t>W1</a:t>
            </a:r>
            <a:r>
              <a:rPr lang="zh-CN" altLang="en-US" sz="1200" dirty="0"/>
              <a:t>相乘得到</a:t>
            </a:r>
            <a:r>
              <a:rPr lang="en-US" altLang="zh-CN" sz="1200" dirty="0"/>
              <a:t>XW</a:t>
            </a:r>
            <a:r>
              <a:rPr lang="zh-CN" altLang="en-US" sz="1200" dirty="0"/>
              <a:t>的左半部分，</a:t>
            </a:r>
            <a:r>
              <a:rPr lang="en-US" altLang="zh-CN" sz="1200" dirty="0"/>
              <a:t>X</a:t>
            </a:r>
            <a:r>
              <a:rPr lang="zh-CN" altLang="en-US" sz="1200" dirty="0"/>
              <a:t>与</a:t>
            </a:r>
            <a:r>
              <a:rPr lang="en-US" altLang="zh-CN" sz="1200" dirty="0"/>
              <a:t>W2</a:t>
            </a:r>
            <a:r>
              <a:rPr lang="zh-CN" altLang="en-US" sz="1200" dirty="0"/>
              <a:t>相乘得到右半部分</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XW1</a:t>
            </a:r>
            <a:r>
              <a:rPr lang="zh-CN" altLang="en-US" sz="1200" dirty="0"/>
              <a:t>和</a:t>
            </a:r>
            <a:r>
              <a:rPr lang="en-US" altLang="zh-CN" sz="1200" dirty="0"/>
              <a:t>XW2</a:t>
            </a:r>
            <a:r>
              <a:rPr lang="zh-CN" altLang="en-US" sz="1200" dirty="0"/>
              <a:t>拼接得到最终结果</a:t>
            </a:r>
            <a:r>
              <a:rPr lang="en-US" altLang="zh-CN" sz="1200" dirty="0"/>
              <a:t>XW</a:t>
            </a:r>
          </a:p>
          <a:p>
            <a:r>
              <a:rPr lang="zh-CN" altLang="en-US" dirty="0"/>
              <a:t>即公式</a:t>
            </a:r>
            <a:endParaRPr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14</a:t>
            </a:fld>
            <a:endParaRPr lang="zh-CN" altLang="en-US"/>
          </a:p>
        </p:txBody>
      </p:sp>
    </p:spTree>
    <p:extLst>
      <p:ext uri="{BB962C8B-B14F-4D97-AF65-F5344CB8AC3E}">
        <p14:creationId xmlns:p14="http://schemas.microsoft.com/office/powerpoint/2010/main" val="31785257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同样两个函数</a:t>
            </a:r>
            <a:r>
              <a:rPr lang="en-US" altLang="zh-CN" dirty="0"/>
              <a:t>f</a:t>
            </a:r>
            <a:r>
              <a:rPr lang="zh-CN" altLang="en-US" dirty="0"/>
              <a:t>和</a:t>
            </a:r>
            <a:r>
              <a:rPr lang="en-US" altLang="zh-CN" dirty="0"/>
              <a:t>g</a:t>
            </a:r>
          </a:p>
          <a:p>
            <a:r>
              <a:rPr lang="zh-CN" altLang="en-US" dirty="0"/>
              <a:t>在前向传播过程中</a:t>
            </a:r>
            <a:endParaRPr lang="en-US" altLang="zh-CN" dirty="0"/>
          </a:p>
          <a:p>
            <a:r>
              <a:rPr lang="en-US" altLang="zh-CN" dirty="0"/>
              <a:t>- </a:t>
            </a:r>
            <a:r>
              <a:rPr lang="zh-CN" altLang="en-US" dirty="0"/>
              <a:t>每个</a:t>
            </a:r>
            <a:r>
              <a:rPr lang="en-US" altLang="zh-CN" dirty="0" err="1"/>
              <a:t>gpu</a:t>
            </a:r>
            <a:r>
              <a:rPr lang="zh-CN" altLang="en-US" dirty="0"/>
              <a:t>都拿到完整的</a:t>
            </a:r>
            <a:r>
              <a:rPr lang="en-US" altLang="zh-CN" dirty="0"/>
              <a:t>X</a:t>
            </a:r>
            <a:r>
              <a:rPr lang="zh-CN" altLang="en-US" dirty="0"/>
              <a:t>，</a:t>
            </a:r>
            <a:r>
              <a:rPr lang="en-US" altLang="zh-CN" dirty="0"/>
              <a:t>f</a:t>
            </a:r>
            <a:r>
              <a:rPr lang="zh-CN" altLang="en-US" dirty="0"/>
              <a:t>就是一个恒等函数</a:t>
            </a:r>
          </a:p>
          <a:p>
            <a:r>
              <a:rPr lang="zh-CN" altLang="en-US" dirty="0"/>
              <a:t>  </a:t>
            </a:r>
            <a:r>
              <a:rPr lang="en-US" altLang="zh-CN" dirty="0"/>
              <a:t>- </a:t>
            </a:r>
            <a:r>
              <a:rPr lang="zh-CN" altLang="en-US" dirty="0"/>
              <a:t>相当于分发</a:t>
            </a:r>
            <a:r>
              <a:rPr lang="en-US" altLang="zh-CN" dirty="0"/>
              <a:t>X</a:t>
            </a:r>
            <a:r>
              <a:rPr lang="zh-CN" altLang="en-US" dirty="0"/>
              <a:t>到不同的</a:t>
            </a:r>
            <a:r>
              <a:rPr lang="en-US" altLang="zh-CN" dirty="0" err="1"/>
              <a:t>gpu</a:t>
            </a:r>
            <a:endParaRPr lang="en-US" altLang="zh-CN" dirty="0"/>
          </a:p>
          <a:p>
            <a:r>
              <a:rPr lang="en-US" altLang="zh-CN" dirty="0"/>
              <a:t>- g</a:t>
            </a:r>
            <a:r>
              <a:rPr lang="zh-CN" altLang="en-US" dirty="0"/>
              <a:t>需要进行矩阵的拼接</a:t>
            </a:r>
          </a:p>
          <a:p>
            <a:r>
              <a:rPr lang="zh-CN" altLang="en-US" dirty="0"/>
              <a:t>  </a:t>
            </a:r>
            <a:r>
              <a:rPr lang="en-US" altLang="zh-CN" dirty="0"/>
              <a:t>- all-gather</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15</a:t>
            </a:fld>
            <a:endParaRPr lang="zh-CN" altLang="en-US"/>
          </a:p>
        </p:txBody>
      </p:sp>
    </p:spTree>
    <p:extLst>
      <p:ext uri="{BB962C8B-B14F-4D97-AF65-F5344CB8AC3E}">
        <p14:creationId xmlns:p14="http://schemas.microsoft.com/office/powerpoint/2010/main" val="29299284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反向传播时</a:t>
            </a:r>
            <a:endParaRPr lang="en-US" altLang="zh-CN" dirty="0"/>
          </a:p>
          <a:p>
            <a:pPr algn="l">
              <a:buFont typeface="Arial" panose="020B0604020202020204" pitchFamily="34" charset="0"/>
              <a:buChar char="•"/>
            </a:pPr>
            <a:r>
              <a:rPr lang="en-US" altLang="zh-CN" b="0" i="0" dirty="0">
                <a:solidFill>
                  <a:srgbClr val="333333"/>
                </a:solidFill>
                <a:effectLst/>
                <a:latin typeface="Vollkorn"/>
              </a:rPr>
              <a:t>f</a:t>
            </a:r>
            <a:r>
              <a:rPr lang="zh-CN" altLang="en-US" b="0" i="0" dirty="0">
                <a:solidFill>
                  <a:srgbClr val="333333"/>
                </a:solidFill>
                <a:effectLst/>
                <a:latin typeface="Vollkorn"/>
              </a:rPr>
              <a:t>：每个</a:t>
            </a:r>
            <a:r>
              <a:rPr lang="en-US" altLang="zh-CN" b="0" i="0" dirty="0" err="1">
                <a:solidFill>
                  <a:srgbClr val="333333"/>
                </a:solidFill>
                <a:effectLst/>
                <a:latin typeface="Vollkorn"/>
              </a:rPr>
              <a:t>gpu</a:t>
            </a:r>
            <a:r>
              <a:rPr lang="zh-CN" altLang="en-US" b="0" i="0" dirty="0">
                <a:solidFill>
                  <a:srgbClr val="333333"/>
                </a:solidFill>
                <a:effectLst/>
                <a:latin typeface="Vollkorn"/>
              </a:rPr>
              <a:t>上的关于</a:t>
            </a:r>
            <a:r>
              <a:rPr lang="en-US" altLang="zh-CN" b="0" i="0" dirty="0">
                <a:solidFill>
                  <a:srgbClr val="333333"/>
                </a:solidFill>
                <a:effectLst/>
                <a:latin typeface="Vollkorn"/>
              </a:rPr>
              <a:t>X</a:t>
            </a:r>
            <a:r>
              <a:rPr lang="zh-CN" altLang="en-US" b="0" i="0" dirty="0">
                <a:solidFill>
                  <a:srgbClr val="333333"/>
                </a:solidFill>
                <a:effectLst/>
                <a:latin typeface="Vollkorn"/>
              </a:rPr>
              <a:t>的梯度，相加得到关于</a:t>
            </a:r>
            <a:r>
              <a:rPr lang="en-US" altLang="zh-CN" b="0" i="0" dirty="0">
                <a:solidFill>
                  <a:srgbClr val="333333"/>
                </a:solidFill>
                <a:effectLst/>
                <a:latin typeface="Vollkorn"/>
              </a:rPr>
              <a:t>X</a:t>
            </a:r>
            <a:r>
              <a:rPr lang="zh-CN" altLang="en-US" b="0" i="0" dirty="0">
                <a:solidFill>
                  <a:srgbClr val="333333"/>
                </a:solidFill>
                <a:effectLst/>
                <a:latin typeface="Vollkorn"/>
              </a:rPr>
              <a:t>的梯度</a:t>
            </a:r>
            <a:endParaRPr lang="en-US" altLang="zh-CN" b="0" i="0" dirty="0">
              <a:solidFill>
                <a:srgbClr val="333333"/>
              </a:solidFill>
              <a:effectLst/>
              <a:latin typeface="Vollkorn"/>
            </a:endParaRPr>
          </a:p>
          <a:p>
            <a:pPr lvl="1" algn="l">
              <a:buFont typeface="Arial" panose="020B0604020202020204" pitchFamily="34" charset="0"/>
              <a:buChar char="•"/>
            </a:pPr>
            <a:r>
              <a:rPr lang="en-US" altLang="zh-CN" b="0" i="0" dirty="0">
                <a:solidFill>
                  <a:srgbClr val="333333"/>
                </a:solidFill>
                <a:effectLst/>
                <a:latin typeface="Vollkorn"/>
              </a:rPr>
              <a:t>all-reduce</a:t>
            </a:r>
          </a:p>
          <a:p>
            <a:pPr algn="l">
              <a:buFont typeface="Arial" panose="020B0604020202020204" pitchFamily="34" charset="0"/>
              <a:buChar char="•"/>
            </a:pPr>
            <a:r>
              <a:rPr lang="en-US" altLang="zh-CN" b="0" i="0" dirty="0">
                <a:solidFill>
                  <a:srgbClr val="333333"/>
                </a:solidFill>
                <a:effectLst/>
                <a:latin typeface="Vollkorn"/>
              </a:rPr>
              <a:t>g</a:t>
            </a:r>
            <a:r>
              <a:rPr lang="zh-CN" altLang="en-US" b="0" i="0" dirty="0">
                <a:solidFill>
                  <a:srgbClr val="333333"/>
                </a:solidFill>
                <a:effectLst/>
                <a:latin typeface="Vollkorn"/>
              </a:rPr>
              <a:t>：切分张量</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16</a:t>
            </a:fld>
            <a:endParaRPr lang="zh-CN" altLang="en-US"/>
          </a:p>
        </p:txBody>
      </p:sp>
    </p:spTree>
    <p:extLst>
      <p:ext uri="{BB962C8B-B14F-4D97-AF65-F5344CB8AC3E}">
        <p14:creationId xmlns:p14="http://schemas.microsoft.com/office/powerpoint/2010/main" val="2852371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前向过程 </a:t>
            </a:r>
            <a:r>
              <a:rPr lang="en-US" altLang="zh-CN" dirty="0"/>
              <a:t>X</a:t>
            </a:r>
            <a:r>
              <a:rPr lang="zh-CN" altLang="en-US" dirty="0"/>
              <a:t>通过函数</a:t>
            </a:r>
            <a:r>
              <a:rPr lang="en-US" altLang="zh-CN" dirty="0"/>
              <a:t>f</a:t>
            </a:r>
            <a:r>
              <a:rPr lang="zh-CN" altLang="en-US" dirty="0"/>
              <a:t>恒等操作分发到两个</a:t>
            </a:r>
            <a:r>
              <a:rPr lang="en-US" altLang="zh-CN" dirty="0"/>
              <a:t>GPU</a:t>
            </a:r>
            <a:r>
              <a:rPr lang="zh-CN" altLang="en-US" dirty="0"/>
              <a:t>上，分别在两个</a:t>
            </a:r>
            <a:r>
              <a:rPr lang="en-US" altLang="zh-CN" dirty="0"/>
              <a:t>GPU</a:t>
            </a:r>
            <a:r>
              <a:rPr lang="zh-CN" altLang="en-US" dirty="0"/>
              <a:t>上进行矩阵乘计算，再通过函数</a:t>
            </a:r>
            <a:r>
              <a:rPr lang="en-US" altLang="zh-CN" dirty="0"/>
              <a:t>g</a:t>
            </a:r>
            <a:r>
              <a:rPr lang="zh-CN" altLang="en-US" dirty="0"/>
              <a:t>进行</a:t>
            </a:r>
            <a:r>
              <a:rPr lang="en-US" altLang="zh-CN" dirty="0"/>
              <a:t>all-gather</a:t>
            </a:r>
            <a:r>
              <a:rPr lang="zh-CN" altLang="en-US" dirty="0"/>
              <a:t>操作进行矩阵拼接</a:t>
            </a:r>
            <a:endParaRPr lang="en-US" altLang="zh-CN" dirty="0"/>
          </a:p>
          <a:p>
            <a:r>
              <a:rPr lang="zh-CN" altLang="en-US" dirty="0"/>
              <a:t>反向过程 梯度通过函数</a:t>
            </a:r>
            <a:r>
              <a:rPr lang="en-US" altLang="zh-CN" dirty="0"/>
              <a:t>g </a:t>
            </a:r>
            <a:r>
              <a:rPr lang="zh-CN" altLang="en-US" dirty="0"/>
              <a:t>切分梯度到两个</a:t>
            </a:r>
            <a:r>
              <a:rPr lang="en-US" altLang="zh-CN" dirty="0"/>
              <a:t>GPU</a:t>
            </a:r>
            <a:r>
              <a:rPr lang="zh-CN" altLang="en-US" dirty="0"/>
              <a:t>，之后顺序传播，最后通过函数</a:t>
            </a:r>
            <a:r>
              <a:rPr lang="en-US" altLang="zh-CN" dirty="0"/>
              <a:t>f</a:t>
            </a:r>
            <a:r>
              <a:rPr lang="zh-CN" altLang="en-US" dirty="0"/>
              <a:t>进行</a:t>
            </a:r>
            <a:r>
              <a:rPr lang="en-US" altLang="zh-CN" dirty="0"/>
              <a:t>all-reduce</a:t>
            </a:r>
            <a:r>
              <a:rPr lang="zh-CN" altLang="en-US" dirty="0"/>
              <a:t>操作完成反向传播</a:t>
            </a:r>
            <a:endParaRPr lang="en-US" altLang="zh-CN" dirty="0"/>
          </a:p>
          <a:p>
            <a:r>
              <a:rPr lang="en-US" altLang="zh-CN" dirty="0"/>
              <a:t>F</a:t>
            </a:r>
            <a:r>
              <a:rPr lang="zh-CN" altLang="en-US" dirty="0"/>
              <a:t>恒等操作，反向</a:t>
            </a:r>
            <a:r>
              <a:rPr lang="en-US" altLang="zh-CN" dirty="0"/>
              <a:t>all-reduce</a:t>
            </a:r>
          </a:p>
          <a:p>
            <a:r>
              <a:rPr lang="en-US" altLang="zh-CN" dirty="0"/>
              <a:t>G</a:t>
            </a:r>
            <a:r>
              <a:rPr lang="zh-CN" altLang="en-US" dirty="0"/>
              <a:t>前向</a:t>
            </a:r>
            <a:r>
              <a:rPr lang="en-US" altLang="zh-CN" dirty="0"/>
              <a:t>all-gather</a:t>
            </a:r>
            <a:r>
              <a:rPr lang="zh-CN" altLang="en-US" dirty="0"/>
              <a:t>，反向切分梯度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用这种方法可以实现列并行线性层</a:t>
            </a:r>
            <a:endParaRPr lang="en-US" altLang="zh-CN" dirty="0"/>
          </a:p>
          <a:p>
            <a:r>
              <a:rPr lang="zh-CN" altLang="en-US" dirty="0"/>
              <a:t>以上的两种方法都是基于矩阵乘，也就是线性层的张量并行，接下来在</a:t>
            </a:r>
            <a:r>
              <a:rPr lang="en-US" altLang="zh-CN" dirty="0"/>
              <a:t>Transformer</a:t>
            </a:r>
            <a:r>
              <a:rPr lang="zh-CN" altLang="en-US" dirty="0"/>
              <a:t>模型中应用张量并行就是对其中的线性层进行切分</a:t>
            </a:r>
            <a:endParaRPr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17</a:t>
            </a:fld>
            <a:endParaRPr lang="zh-CN" altLang="en-US"/>
          </a:p>
        </p:txBody>
      </p:sp>
    </p:spTree>
    <p:extLst>
      <p:ext uri="{BB962C8B-B14F-4D97-AF65-F5344CB8AC3E}">
        <p14:creationId xmlns:p14="http://schemas.microsoft.com/office/powerpoint/2010/main" val="31047178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333333"/>
                </a:solidFill>
                <a:effectLst/>
                <a:latin typeface="PingFang SC"/>
              </a:rPr>
              <a:t>一般在训练语言模型时是将整个语料看作一个连续的很长很长的句子，然后将句子截断成</a:t>
            </a:r>
            <a:r>
              <a:rPr lang="en-US" altLang="zh-CN" b="0" i="0" dirty="0">
                <a:solidFill>
                  <a:srgbClr val="333333"/>
                </a:solidFill>
                <a:effectLst/>
                <a:latin typeface="PingFang SC"/>
              </a:rPr>
              <a:t>batch size</a:t>
            </a:r>
            <a:r>
              <a:rPr lang="zh-CN" altLang="en-US" b="0" i="0" dirty="0">
                <a:solidFill>
                  <a:srgbClr val="333333"/>
                </a:solidFill>
                <a:effectLst/>
                <a:latin typeface="PingFang SC"/>
              </a:rPr>
              <a:t>个，然后又按照固定长度对这</a:t>
            </a:r>
            <a:r>
              <a:rPr lang="en-US" altLang="zh-CN" b="0" i="0" dirty="0">
                <a:solidFill>
                  <a:srgbClr val="333333"/>
                </a:solidFill>
                <a:effectLst/>
                <a:latin typeface="PingFang SC"/>
              </a:rPr>
              <a:t>batch size</a:t>
            </a:r>
            <a:r>
              <a:rPr lang="zh-CN" altLang="en-US" b="0" i="0" dirty="0">
                <a:solidFill>
                  <a:srgbClr val="333333"/>
                </a:solidFill>
                <a:effectLst/>
                <a:latin typeface="PingFang SC"/>
              </a:rPr>
              <a:t>个序列截断</a:t>
            </a:r>
            <a:endParaRPr lang="en-US" altLang="zh-CN" dirty="0"/>
          </a:p>
          <a:p>
            <a:r>
              <a:rPr lang="zh-CN" altLang="en-US" dirty="0"/>
              <a:t>输入通过</a:t>
            </a:r>
            <a:r>
              <a:rPr lang="en-US" altLang="zh-CN" dirty="0"/>
              <a:t>Input Embedding</a:t>
            </a:r>
            <a:r>
              <a:rPr lang="zh-CN" altLang="en-US" dirty="0"/>
              <a:t>之后，得到的张量训练中进行计算的张量一般有三个维度，即</a:t>
            </a:r>
            <a:r>
              <a:rPr lang="en-US" altLang="zh-CN" dirty="0"/>
              <a:t>batch size</a:t>
            </a:r>
            <a:r>
              <a:rPr lang="zh-CN" altLang="en-US" dirty="0"/>
              <a:t>，</a:t>
            </a:r>
            <a:r>
              <a:rPr lang="en-US" altLang="zh-CN" dirty="0"/>
              <a:t>sequence length</a:t>
            </a:r>
            <a:r>
              <a:rPr lang="zh-CN" altLang="en-US" dirty="0"/>
              <a:t>，</a:t>
            </a:r>
            <a:r>
              <a:rPr lang="en-US" altLang="zh-CN" dirty="0"/>
              <a:t>hidden size</a:t>
            </a:r>
          </a:p>
          <a:p>
            <a:r>
              <a:rPr lang="zh-CN" altLang="en-US" dirty="0"/>
              <a:t>流水线并行从张量划分的角度，可以理解为 按</a:t>
            </a:r>
            <a:r>
              <a:rPr lang="en-US" altLang="zh-CN" dirty="0"/>
              <a:t>batch</a:t>
            </a:r>
            <a:r>
              <a:rPr lang="zh-CN" altLang="en-US" dirty="0"/>
              <a:t>对张量进行划分，是将划分出的张量依次输入</a:t>
            </a:r>
            <a:r>
              <a:rPr lang="en-US" altLang="zh-CN" dirty="0"/>
              <a:t>GPU</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18</a:t>
            </a:fld>
            <a:endParaRPr lang="zh-CN" altLang="en-US"/>
          </a:p>
        </p:txBody>
      </p:sp>
    </p:spTree>
    <p:extLst>
      <p:ext uri="{BB962C8B-B14F-4D97-AF65-F5344CB8AC3E}">
        <p14:creationId xmlns:p14="http://schemas.microsoft.com/office/powerpoint/2010/main" val="10459261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张量并行则是按照</a:t>
            </a:r>
            <a:r>
              <a:rPr lang="en-US" altLang="zh-CN" dirty="0"/>
              <a:t>hidden size</a:t>
            </a:r>
            <a:r>
              <a:rPr lang="zh-CN" altLang="en-US" dirty="0"/>
              <a:t>对网络权重进行划分</a:t>
            </a:r>
            <a:endParaRPr lang="en-US" altLang="zh-CN" dirty="0"/>
          </a:p>
          <a:p>
            <a:r>
              <a:rPr lang="zh-CN" altLang="en-US" dirty="0"/>
              <a:t>可能需要将输入张量</a:t>
            </a:r>
            <a:r>
              <a:rPr lang="en-US" altLang="zh-CN" dirty="0"/>
              <a:t>X</a:t>
            </a:r>
            <a:r>
              <a:rPr lang="zh-CN" altLang="en-US" dirty="0"/>
              <a:t>进行划分，流水线并行也需要划分</a:t>
            </a:r>
            <a:r>
              <a:rPr lang="en-US" altLang="zh-CN" dirty="0"/>
              <a:t>X</a:t>
            </a:r>
            <a:r>
              <a:rPr lang="zh-CN" altLang="en-US" dirty="0"/>
              <a:t>，但两者之间是不冲突的</a:t>
            </a:r>
            <a:endParaRPr lang="en-US" altLang="zh-CN" dirty="0"/>
          </a:p>
          <a:p>
            <a:r>
              <a:rPr lang="zh-CN" altLang="en-US" dirty="0"/>
              <a:t>在此基础上可以同时划分</a:t>
            </a:r>
            <a:r>
              <a:rPr lang="en-US" altLang="zh-CN" dirty="0"/>
              <a:t>batch</a:t>
            </a:r>
            <a:r>
              <a:rPr lang="zh-CN" altLang="en-US" dirty="0"/>
              <a:t>，也就是说流水线并行和张量并行是正交的</a:t>
            </a:r>
            <a:endParaRPr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19</a:t>
            </a:fld>
            <a:endParaRPr lang="zh-CN" altLang="en-US"/>
          </a:p>
        </p:txBody>
      </p:sp>
    </p:spTree>
    <p:extLst>
      <p:ext uri="{BB962C8B-B14F-4D97-AF65-F5344CB8AC3E}">
        <p14:creationId xmlns:p14="http://schemas.microsoft.com/office/powerpoint/2010/main" val="32465408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Transformer</a:t>
            </a:r>
            <a:r>
              <a:rPr lang="zh-CN" altLang="en-US" dirty="0"/>
              <a:t>主要模型结构如图所示，其中有两部分可以应用张量并行，分别是</a:t>
            </a:r>
            <a:r>
              <a:rPr lang="en-US" altLang="zh-CN" dirty="0"/>
              <a:t>MLP</a:t>
            </a:r>
            <a:r>
              <a:rPr lang="zh-CN" altLang="en-US" dirty="0"/>
              <a:t>模块和</a:t>
            </a:r>
            <a:r>
              <a:rPr lang="en-US" altLang="zh-CN" dirty="0"/>
              <a:t>Attention</a:t>
            </a:r>
            <a:r>
              <a:rPr lang="zh-CN" altLang="en-US" dirty="0"/>
              <a:t>模块</a:t>
            </a:r>
            <a:endParaRPr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20</a:t>
            </a:fld>
            <a:endParaRPr lang="zh-CN" altLang="en-US"/>
          </a:p>
        </p:txBody>
      </p:sp>
    </p:spTree>
    <p:extLst>
      <p:ext uri="{BB962C8B-B14F-4D97-AF65-F5344CB8AC3E}">
        <p14:creationId xmlns:p14="http://schemas.microsoft.com/office/powerpoint/2010/main" val="160746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现有研究已经利用深度学习在语言模型领域取得了很好的结果</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比如说图中的</a:t>
            </a:r>
            <a:r>
              <a:rPr lang="en-US" altLang="zh-CN" dirty="0"/>
              <a:t>BERT</a:t>
            </a:r>
            <a:r>
              <a:rPr lang="zh-CN" altLang="en-US" dirty="0"/>
              <a:t>，一种</a:t>
            </a:r>
            <a:r>
              <a:rPr lang="en-US" altLang="zh-CN" dirty="0"/>
              <a:t>Transformer</a:t>
            </a:r>
            <a:r>
              <a:rPr lang="zh-CN" altLang="en-US" dirty="0"/>
              <a:t>模型，当时</a:t>
            </a:r>
            <a:r>
              <a:rPr lang="zh-CN" altLang="en-US" b="0" i="0" dirty="0">
                <a:solidFill>
                  <a:srgbClr val="121212"/>
                </a:solidFill>
                <a:effectLst/>
                <a:latin typeface="-apple-system"/>
              </a:rPr>
              <a:t>在</a:t>
            </a:r>
            <a:r>
              <a:rPr lang="en-US" altLang="zh-CN" b="0" i="0" dirty="0">
                <a:solidFill>
                  <a:srgbClr val="121212"/>
                </a:solidFill>
                <a:effectLst/>
                <a:latin typeface="-apple-system"/>
              </a:rPr>
              <a:t>11</a:t>
            </a:r>
            <a:r>
              <a:rPr lang="zh-CN" altLang="en-US" b="0" i="0" dirty="0">
                <a:solidFill>
                  <a:srgbClr val="121212"/>
                </a:solidFill>
                <a:effectLst/>
                <a:latin typeface="-apple-system"/>
              </a:rPr>
              <a:t>个</a:t>
            </a:r>
            <a:r>
              <a:rPr lang="en-US" altLang="zh-CN" b="0" i="0" dirty="0">
                <a:solidFill>
                  <a:srgbClr val="121212"/>
                </a:solidFill>
                <a:effectLst/>
                <a:latin typeface="-apple-system"/>
              </a:rPr>
              <a:t>NLP</a:t>
            </a:r>
            <a:r>
              <a:rPr lang="zh-CN" altLang="en-US" b="0" i="0" dirty="0">
                <a:solidFill>
                  <a:srgbClr val="121212"/>
                </a:solidFill>
                <a:effectLst/>
                <a:latin typeface="-apple-system"/>
              </a:rPr>
              <a:t>任务中</a:t>
            </a:r>
            <a:r>
              <a:rPr lang="zh-CN" altLang="en-US" dirty="0"/>
              <a:t>取得了</a:t>
            </a:r>
            <a:r>
              <a:rPr lang="en-US" altLang="zh-CN" dirty="0"/>
              <a:t>SOTA</a:t>
            </a:r>
            <a:r>
              <a:rPr lang="zh-CN" altLang="en-US" dirty="0"/>
              <a:t>的效果（</a:t>
            </a:r>
            <a:r>
              <a:rPr lang="en-US" altLang="zh-CN" dirty="0"/>
              <a:t>Bidirectional Encoder Representations from Transformers</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从红框处可以看出较大规模的</a:t>
            </a:r>
            <a:r>
              <a:rPr lang="en-US" altLang="zh-CN" dirty="0"/>
              <a:t>BERT</a:t>
            </a:r>
            <a:r>
              <a:rPr lang="zh-CN" altLang="en-US" dirty="0"/>
              <a:t>模型有着更好的效果</a:t>
            </a:r>
            <a:endParaRPr lang="en-US" altLang="zh-CN" dirty="0"/>
          </a:p>
          <a:p>
            <a:r>
              <a:rPr lang="zh-CN" altLang="en-US" dirty="0"/>
              <a:t>上图</a:t>
            </a:r>
            <a:r>
              <a:rPr lang="en-US" altLang="zh-CN" dirty="0" err="1"/>
              <a:t>WebText</a:t>
            </a:r>
            <a:r>
              <a:rPr lang="en-US" altLang="zh-CN" dirty="0"/>
              <a:t> LMs</a:t>
            </a:r>
            <a:r>
              <a:rPr lang="zh-CN" altLang="en-US" dirty="0"/>
              <a:t>在</a:t>
            </a:r>
            <a:r>
              <a:rPr lang="en-US" altLang="zh-CN" dirty="0"/>
              <a:t>4</a:t>
            </a:r>
            <a:r>
              <a:rPr lang="zh-CN" altLang="en-US" dirty="0"/>
              <a:t>种不同的</a:t>
            </a:r>
            <a:r>
              <a:rPr lang="en-US" altLang="zh-CN" dirty="0"/>
              <a:t>NLP</a:t>
            </a:r>
            <a:r>
              <a:rPr lang="zh-CN" altLang="en-US" dirty="0"/>
              <a:t>任务中效果随模型参数数量的变化关系折线图，总体上效果和参数数量成正相关</a:t>
            </a:r>
            <a:endParaRPr lang="en-US" altLang="zh-CN" dirty="0"/>
          </a:p>
          <a:p>
            <a:r>
              <a:rPr lang="en-US" altLang="zh-CN" dirty="0"/>
              <a:t>GPT-3</a:t>
            </a:r>
            <a:r>
              <a:rPr lang="zh-CN" altLang="en-US" dirty="0"/>
              <a:t>模型在</a:t>
            </a:r>
            <a:r>
              <a:rPr lang="en-US" altLang="zh-CN" dirty="0"/>
              <a:t>42</a:t>
            </a:r>
            <a:r>
              <a:rPr lang="zh-CN" altLang="en-US" dirty="0"/>
              <a:t>个以准确度为基准的任务中的综合表现，其表现和参数数量也是正相关的</a:t>
            </a:r>
            <a:endParaRPr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3</a:t>
            </a:fld>
            <a:endParaRPr lang="zh-CN" altLang="en-US"/>
          </a:p>
        </p:txBody>
      </p:sp>
    </p:spTree>
    <p:extLst>
      <p:ext uri="{BB962C8B-B14F-4D97-AF65-F5344CB8AC3E}">
        <p14:creationId xmlns:p14="http://schemas.microsoft.com/office/powerpoint/2010/main" val="1106719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MLP</a:t>
            </a:r>
            <a:r>
              <a:rPr lang="zh-CN" altLang="en-US" dirty="0"/>
              <a:t>模块公式</a:t>
            </a:r>
            <a:endParaRPr lang="en-US" altLang="zh-CN" dirty="0"/>
          </a:p>
          <a:p>
            <a:r>
              <a:rPr lang="zh-CN" altLang="en-US" dirty="0"/>
              <a:t>有两个线性层</a:t>
            </a:r>
            <a:r>
              <a:rPr lang="en-US" altLang="zh-CN" dirty="0"/>
              <a:t>A</a:t>
            </a:r>
            <a:r>
              <a:rPr lang="zh-CN" altLang="en-US" dirty="0"/>
              <a:t>和</a:t>
            </a:r>
            <a:r>
              <a:rPr lang="en-US" altLang="zh-CN" dirty="0"/>
              <a:t>B</a:t>
            </a:r>
            <a:r>
              <a:rPr lang="zh-CN" altLang="en-US" dirty="0"/>
              <a:t>，我们可以用前面的方法分别对</a:t>
            </a:r>
            <a:r>
              <a:rPr lang="en-US" altLang="zh-CN" dirty="0"/>
              <a:t>XA</a:t>
            </a:r>
            <a:r>
              <a:rPr lang="zh-CN" altLang="en-US" dirty="0"/>
              <a:t>和</a:t>
            </a:r>
            <a:r>
              <a:rPr lang="en-US" altLang="zh-CN" dirty="0"/>
              <a:t>YB</a:t>
            </a:r>
            <a:r>
              <a:rPr lang="zh-CN" altLang="en-US" dirty="0"/>
              <a:t>的计算进行并行，但是这样就有</a:t>
            </a:r>
            <a:r>
              <a:rPr lang="en-US" altLang="zh-CN" dirty="0"/>
              <a:t>4</a:t>
            </a:r>
            <a:r>
              <a:rPr lang="zh-CN" altLang="en-US" dirty="0"/>
              <a:t>个同步点，通信开销大</a:t>
            </a:r>
            <a:endParaRPr lang="en-US" altLang="zh-CN" dirty="0"/>
          </a:p>
          <a:p>
            <a:r>
              <a:rPr lang="zh-CN" altLang="en-US" dirty="0"/>
              <a:t>所以我们想办法来减少同步点。第一个和最后一个同步点无法省去，所以我们的目标是减少中间的两个同步点</a:t>
            </a:r>
            <a:endParaRPr lang="en-US" altLang="zh-CN" dirty="0"/>
          </a:p>
          <a:p>
            <a:r>
              <a:rPr lang="zh-CN" altLang="en-US" dirty="0"/>
              <a:t>如果我们采用按行横向切分</a:t>
            </a:r>
            <a:r>
              <a:rPr lang="en-US" altLang="zh-CN" dirty="0"/>
              <a:t>A</a:t>
            </a:r>
            <a:r>
              <a:rPr lang="zh-CN" altLang="en-US" dirty="0"/>
              <a:t>的方法</a:t>
            </a:r>
            <a:endParaRPr lang="en-US" altLang="zh-CN" dirty="0"/>
          </a:p>
          <a:p>
            <a:r>
              <a:rPr lang="zh-CN" altLang="en-US" dirty="0"/>
              <a:t>高斯线性误差单元</a:t>
            </a:r>
            <a:endParaRPr lang="en-US" altLang="zh-CN" dirty="0"/>
          </a:p>
          <a:p>
            <a:r>
              <a:rPr lang="en-US" altLang="zh-CN" b="0" i="0" dirty="0" err="1">
                <a:solidFill>
                  <a:srgbClr val="000000"/>
                </a:solidFill>
                <a:effectLst/>
                <a:latin typeface="Vollkorn"/>
              </a:rPr>
              <a:t>GeLU</a:t>
            </a:r>
            <a:r>
              <a:rPr lang="zh-CN" altLang="en-US" b="0" i="0" dirty="0">
                <a:solidFill>
                  <a:srgbClr val="000000"/>
                </a:solidFill>
                <a:effectLst/>
                <a:latin typeface="Vollkorn"/>
              </a:rPr>
              <a:t>括号之中的两项，每一个都可以在一个独立的</a:t>
            </a:r>
            <a:r>
              <a:rPr lang="en-US" altLang="zh-CN" b="0" i="0" dirty="0">
                <a:solidFill>
                  <a:srgbClr val="000000"/>
                </a:solidFill>
                <a:effectLst/>
                <a:latin typeface="Vollkorn"/>
              </a:rPr>
              <a:t>GPU</a:t>
            </a:r>
            <a:r>
              <a:rPr lang="zh-CN" altLang="en-US" b="0" i="0" dirty="0">
                <a:solidFill>
                  <a:srgbClr val="000000"/>
                </a:solidFill>
                <a:effectLst/>
                <a:latin typeface="Vollkorn"/>
              </a:rPr>
              <a:t>之上完成，然后通过 </a:t>
            </a:r>
            <a:r>
              <a:rPr lang="en-US" altLang="zh-CN" b="0" i="0" dirty="0">
                <a:solidFill>
                  <a:srgbClr val="000000"/>
                </a:solidFill>
                <a:effectLst/>
                <a:latin typeface="Vollkorn"/>
              </a:rPr>
              <a:t>all-reduce </a:t>
            </a:r>
            <a:r>
              <a:rPr lang="zh-CN" altLang="en-US" b="0" i="0" dirty="0">
                <a:solidFill>
                  <a:srgbClr val="000000"/>
                </a:solidFill>
                <a:effectLst/>
                <a:latin typeface="Vollkorn"/>
              </a:rPr>
              <a:t>操作完成求和操纵</a:t>
            </a:r>
            <a:endParaRPr lang="en-US" altLang="zh-CN" b="0" i="0" dirty="0">
              <a:solidFill>
                <a:srgbClr val="000000"/>
              </a:solidFill>
              <a:effectLst/>
              <a:latin typeface="Vollkorn"/>
            </a:endParaRPr>
          </a:p>
          <a:p>
            <a:r>
              <a:rPr lang="en-US" altLang="zh-CN" dirty="0" err="1"/>
              <a:t>GeLU</a:t>
            </a:r>
            <a:r>
              <a:rPr lang="en-US" altLang="zh-CN" dirty="0"/>
              <a:t> </a:t>
            </a:r>
            <a:r>
              <a:rPr lang="zh-CN" altLang="en-US" dirty="0"/>
              <a:t>是一个非线性函数，那么就有</a:t>
            </a:r>
            <a:r>
              <a:rPr lang="en-US" altLang="zh-CN" dirty="0"/>
              <a:t>$</a:t>
            </a:r>
            <a:r>
              <a:rPr lang="en-US" altLang="zh-CN" dirty="0" err="1"/>
              <a:t>GeLU</a:t>
            </a:r>
            <a:r>
              <a:rPr lang="en-US" altLang="zh-CN" dirty="0"/>
              <a:t>(X1A1+X2A2)≠</a:t>
            </a:r>
            <a:r>
              <a:rPr lang="en-US" altLang="zh-CN" dirty="0" err="1"/>
              <a:t>GeLU</a:t>
            </a:r>
            <a:r>
              <a:rPr lang="en-US" altLang="zh-CN" dirty="0"/>
              <a:t>(X1A1)+</a:t>
            </a:r>
            <a:r>
              <a:rPr lang="en-US" altLang="zh-CN" dirty="0" err="1"/>
              <a:t>GeLU</a:t>
            </a:r>
            <a:r>
              <a:rPr lang="en-US" altLang="zh-CN" dirty="0"/>
              <a:t>(X2A2)$</a:t>
            </a:r>
          </a:p>
          <a:p>
            <a:r>
              <a:rPr lang="zh-CN" altLang="en-US" dirty="0"/>
              <a:t>不能在两个</a:t>
            </a:r>
            <a:r>
              <a:rPr lang="en-US" altLang="zh-CN" dirty="0"/>
              <a:t>GPU</a:t>
            </a:r>
            <a:r>
              <a:rPr lang="zh-CN" altLang="en-US" dirty="0"/>
              <a:t>上分别计算，必须先计算括号中的矩阵加法</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所以这种方案需要在 </a:t>
            </a:r>
            <a:r>
              <a:rPr lang="en-US" altLang="zh-CN" dirty="0" err="1"/>
              <a:t>GeLU</a:t>
            </a:r>
            <a:r>
              <a:rPr lang="en-US" altLang="zh-CN" dirty="0"/>
              <a:t> </a:t>
            </a:r>
            <a:r>
              <a:rPr lang="zh-CN" altLang="en-US" dirty="0"/>
              <a:t>函数之前加上一个同步点，这个同步点让不同</a:t>
            </a:r>
            <a:r>
              <a:rPr lang="en-US" altLang="zh-CN" dirty="0"/>
              <a:t>GPU</a:t>
            </a:r>
            <a:r>
              <a:rPr lang="zh-CN" altLang="en-US" dirty="0"/>
              <a:t>之间交换信息以计算括号中的矩阵加法</a:t>
            </a:r>
            <a:endParaRPr lang="en-US" altLang="zh-CN" dirty="0"/>
          </a:p>
          <a:p>
            <a:r>
              <a:rPr lang="zh-CN" altLang="en-US" b="0" i="0" dirty="0">
                <a:solidFill>
                  <a:srgbClr val="000000"/>
                </a:solidFill>
                <a:effectLst/>
                <a:latin typeface="Vollkorn"/>
              </a:rPr>
              <a:t>同步点进行数据交换，可能出现掉队问题，</a:t>
            </a:r>
            <a:r>
              <a:rPr lang="en-US" altLang="zh-CN" b="0" i="0" dirty="0">
                <a:solidFill>
                  <a:srgbClr val="000000"/>
                </a:solidFill>
                <a:effectLst/>
                <a:latin typeface="Vollkorn"/>
              </a:rPr>
              <a:t>GPU</a:t>
            </a:r>
            <a:r>
              <a:rPr lang="zh-CN" altLang="en-US" b="0" i="0" dirty="0">
                <a:solidFill>
                  <a:srgbClr val="000000"/>
                </a:solidFill>
                <a:effectLst/>
                <a:latin typeface="Vollkorn"/>
              </a:rPr>
              <a:t>等待导致资源浪费和训练速度下降</a:t>
            </a:r>
            <a:endParaRPr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21</a:t>
            </a:fld>
            <a:endParaRPr lang="zh-CN" altLang="en-US"/>
          </a:p>
        </p:txBody>
      </p:sp>
    </p:spTree>
    <p:extLst>
      <p:ext uri="{BB962C8B-B14F-4D97-AF65-F5344CB8AC3E}">
        <p14:creationId xmlns:p14="http://schemas.microsoft.com/office/powerpoint/2010/main" val="10457940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MLP</a:t>
            </a:r>
            <a:r>
              <a:rPr lang="zh-CN" altLang="en-US" dirty="0"/>
              <a:t>模块公式</a:t>
            </a:r>
            <a:endParaRPr lang="en-US" altLang="zh-CN" dirty="0"/>
          </a:p>
          <a:p>
            <a:r>
              <a:rPr lang="zh-CN" altLang="en-US" dirty="0"/>
              <a:t>高斯线性误差单元</a:t>
            </a:r>
            <a:endParaRPr lang="en-US" altLang="zh-CN" dirty="0"/>
          </a:p>
          <a:p>
            <a:r>
              <a:rPr lang="zh-CN" altLang="en-US" b="0" i="0" dirty="0">
                <a:solidFill>
                  <a:srgbClr val="000000"/>
                </a:solidFill>
                <a:effectLst/>
                <a:latin typeface="Vollkorn"/>
              </a:rPr>
              <a:t>拼接操作而非矩阵加法，可以直接拼接</a:t>
            </a:r>
            <a:endParaRPr lang="en-US" altLang="zh-CN" b="0" i="0" dirty="0">
              <a:solidFill>
                <a:srgbClr val="000000"/>
              </a:solidFill>
              <a:effectLst/>
              <a:latin typeface="Vollkorn"/>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22</a:t>
            </a:fld>
            <a:endParaRPr lang="zh-CN" altLang="en-US"/>
          </a:p>
        </p:txBody>
      </p:sp>
    </p:spTree>
    <p:extLst>
      <p:ext uri="{BB962C8B-B14F-4D97-AF65-F5344CB8AC3E}">
        <p14:creationId xmlns:p14="http://schemas.microsoft.com/office/powerpoint/2010/main" val="42735262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000000"/>
                </a:solidFill>
                <a:effectLst/>
                <a:latin typeface="Vollkorn"/>
              </a:rPr>
              <a:t>第一个线性层选了纵刀流时，传递给第二个线性层的</a:t>
            </a:r>
            <a:r>
              <a:rPr lang="en-US" altLang="zh-CN" b="0" i="0" dirty="0">
                <a:solidFill>
                  <a:srgbClr val="000000"/>
                </a:solidFill>
                <a:effectLst/>
                <a:latin typeface="Vollkorn"/>
              </a:rPr>
              <a:t>X'</a:t>
            </a:r>
            <a:r>
              <a:rPr lang="zh-CN" altLang="en-US" b="0" i="0" dirty="0">
                <a:solidFill>
                  <a:srgbClr val="000000"/>
                </a:solidFill>
                <a:effectLst/>
                <a:latin typeface="Vollkorn"/>
              </a:rPr>
              <a:t>是已经纵向切割的了</a:t>
            </a:r>
          </a:p>
          <a:p>
            <a:pPr algn="l"/>
            <a:r>
              <a:rPr lang="zh-CN" altLang="en-US" b="0" i="0" dirty="0">
                <a:solidFill>
                  <a:srgbClr val="000000"/>
                </a:solidFill>
                <a:effectLst/>
                <a:latin typeface="Vollkorn"/>
              </a:rPr>
              <a:t>再按列纵向就会导致</a:t>
            </a:r>
            <a:r>
              <a:rPr lang="en-US" altLang="zh-CN" b="0" i="0" dirty="0">
                <a:solidFill>
                  <a:srgbClr val="000000"/>
                </a:solidFill>
                <a:effectLst/>
                <a:latin typeface="Vollkorn"/>
              </a:rPr>
              <a:t>B</a:t>
            </a:r>
            <a:r>
              <a:rPr lang="zh-CN" altLang="en-US" b="0" i="0" dirty="0">
                <a:solidFill>
                  <a:srgbClr val="000000"/>
                </a:solidFill>
                <a:effectLst/>
                <a:latin typeface="Vollkorn"/>
              </a:rPr>
              <a:t>需要切分成</a:t>
            </a:r>
            <a:r>
              <a:rPr lang="en-US" altLang="zh-CN" b="0" i="0" dirty="0">
                <a:solidFill>
                  <a:srgbClr val="000000"/>
                </a:solidFill>
                <a:effectLst/>
                <a:latin typeface="Vollkorn"/>
              </a:rPr>
              <a:t>4</a:t>
            </a:r>
            <a:r>
              <a:rPr lang="zh-CN" altLang="en-US" b="0" i="0" dirty="0">
                <a:solidFill>
                  <a:srgbClr val="000000"/>
                </a:solidFill>
                <a:effectLst/>
                <a:latin typeface="Vollkorn"/>
              </a:rPr>
              <a:t>份</a:t>
            </a:r>
            <a:endParaRPr lang="en-US" altLang="zh-CN" b="0" i="0" dirty="0">
              <a:solidFill>
                <a:srgbClr val="000000"/>
              </a:solidFill>
              <a:effectLst/>
              <a:latin typeface="Vollkorn"/>
            </a:endParaRPr>
          </a:p>
          <a:p>
            <a:pPr algn="l"/>
            <a:r>
              <a:rPr lang="zh-CN" altLang="en-US" b="0" i="0" dirty="0">
                <a:solidFill>
                  <a:srgbClr val="000000"/>
                </a:solidFill>
                <a:effectLst/>
                <a:latin typeface="Vollkorn"/>
              </a:rPr>
              <a:t>按行横向</a:t>
            </a:r>
            <a:endParaRPr lang="en-US" altLang="zh-CN" b="0" i="0" dirty="0">
              <a:solidFill>
                <a:srgbClr val="000000"/>
              </a:solidFill>
              <a:effectLst/>
              <a:latin typeface="Vollkorn"/>
            </a:endParaRPr>
          </a:p>
          <a:p>
            <a:pPr algn="l"/>
            <a:r>
              <a:rPr lang="zh-CN" altLang="en-US" b="0" i="0" dirty="0">
                <a:solidFill>
                  <a:srgbClr val="000000"/>
                </a:solidFill>
                <a:effectLst/>
                <a:latin typeface="Vollkorn"/>
              </a:rPr>
              <a:t>可以继续并行地在</a:t>
            </a:r>
            <a:r>
              <a:rPr lang="en-US" altLang="zh-CN" b="0" i="0" dirty="0">
                <a:solidFill>
                  <a:srgbClr val="000000"/>
                </a:solidFill>
                <a:effectLst/>
                <a:latin typeface="Vollkorn"/>
              </a:rPr>
              <a:t>gpu1</a:t>
            </a:r>
            <a:r>
              <a:rPr lang="zh-CN" altLang="en-US" b="0" i="0" dirty="0">
                <a:solidFill>
                  <a:srgbClr val="000000"/>
                </a:solidFill>
                <a:effectLst/>
                <a:latin typeface="Vollkorn"/>
              </a:rPr>
              <a:t>上运行</a:t>
            </a:r>
            <a:r>
              <a:rPr lang="en-US" altLang="zh-CN" b="1" i="0" dirty="0">
                <a:solidFill>
                  <a:srgbClr val="DC3545"/>
                </a:solidFill>
                <a:effectLst/>
                <a:latin typeface="Vollkorn"/>
              </a:rPr>
              <a:t>Y1*B1</a:t>
            </a:r>
            <a:r>
              <a:rPr lang="zh-CN" altLang="en-US" b="1" i="0" dirty="0">
                <a:solidFill>
                  <a:srgbClr val="DC3545"/>
                </a:solidFill>
                <a:effectLst/>
                <a:latin typeface="Vollkorn"/>
              </a:rPr>
              <a:t>，以及在</a:t>
            </a:r>
            <a:r>
              <a:rPr lang="en-US" altLang="zh-CN" b="1" i="0" dirty="0">
                <a:solidFill>
                  <a:srgbClr val="DC3545"/>
                </a:solidFill>
                <a:effectLst/>
                <a:latin typeface="Vollkorn"/>
              </a:rPr>
              <a:t>GPU2</a:t>
            </a:r>
            <a:r>
              <a:rPr lang="zh-CN" altLang="en-US" b="1" i="0" dirty="0">
                <a:solidFill>
                  <a:srgbClr val="DC3545"/>
                </a:solidFill>
                <a:effectLst/>
                <a:latin typeface="Vollkorn"/>
              </a:rPr>
              <a:t>上运行</a:t>
            </a:r>
            <a:r>
              <a:rPr lang="en-US" altLang="zh-CN" b="1" i="0" dirty="0">
                <a:solidFill>
                  <a:srgbClr val="DC3545"/>
                </a:solidFill>
                <a:effectLst/>
                <a:latin typeface="Vollkorn"/>
              </a:rPr>
              <a:t>Y2*B2</a:t>
            </a:r>
            <a:r>
              <a:rPr lang="zh-CN" altLang="en-US" b="0" i="0" dirty="0">
                <a:solidFill>
                  <a:srgbClr val="000000"/>
                </a:solidFill>
                <a:effectLst/>
                <a:latin typeface="Vollkorn"/>
              </a:rPr>
              <a:t>。</a:t>
            </a:r>
            <a:endParaRPr lang="en-US" altLang="zh-CN" b="0" i="0" dirty="0">
              <a:solidFill>
                <a:srgbClr val="000000"/>
              </a:solidFill>
              <a:effectLst/>
              <a:latin typeface="Vollkorn"/>
            </a:endParaRPr>
          </a:p>
          <a:p>
            <a:pPr algn="l"/>
            <a:r>
              <a:rPr lang="zh-CN" altLang="en-US" b="0" i="0" dirty="0">
                <a:solidFill>
                  <a:srgbClr val="000000"/>
                </a:solidFill>
                <a:effectLst/>
                <a:latin typeface="Vollkorn"/>
              </a:rPr>
              <a:t>只有到最后计算完毕之后，才需要一个同步点，把两个</a:t>
            </a:r>
            <a:r>
              <a:rPr lang="en-US" altLang="zh-CN" b="0" i="0" dirty="0" err="1">
                <a:solidFill>
                  <a:srgbClr val="000000"/>
                </a:solidFill>
                <a:effectLst/>
                <a:latin typeface="Vollkorn"/>
              </a:rPr>
              <a:t>gpu</a:t>
            </a:r>
            <a:r>
              <a:rPr lang="zh-CN" altLang="en-US" b="0" i="0" dirty="0">
                <a:solidFill>
                  <a:srgbClr val="000000"/>
                </a:solidFill>
                <a:effectLst/>
                <a:latin typeface="Vollkorn"/>
              </a:rPr>
              <a:t>上分别的计算结果加在一起</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23</a:t>
            </a:fld>
            <a:endParaRPr lang="zh-CN" altLang="en-US"/>
          </a:p>
        </p:txBody>
      </p:sp>
    </p:spTree>
    <p:extLst>
      <p:ext uri="{BB962C8B-B14F-4D97-AF65-F5344CB8AC3E}">
        <p14:creationId xmlns:p14="http://schemas.microsoft.com/office/powerpoint/2010/main" val="18262383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000000"/>
                </a:solidFill>
                <a:effectLst/>
                <a:latin typeface="Vollkorn"/>
              </a:rPr>
              <a:t>上图第一个是 </a:t>
            </a:r>
            <a:r>
              <a:rPr lang="en-US" altLang="zh-CN" b="0" i="0" dirty="0" err="1">
                <a:solidFill>
                  <a:srgbClr val="000000"/>
                </a:solidFill>
                <a:effectLst/>
                <a:latin typeface="Vollkorn"/>
              </a:rPr>
              <a:t>GeLU</a:t>
            </a:r>
            <a:r>
              <a:rPr lang="en-US" altLang="zh-CN" b="0" i="0" dirty="0">
                <a:solidFill>
                  <a:srgbClr val="000000"/>
                </a:solidFill>
                <a:effectLst/>
                <a:latin typeface="Vollkorn"/>
              </a:rPr>
              <a:t> </a:t>
            </a:r>
            <a:r>
              <a:rPr lang="zh-CN" altLang="en-US" b="0" i="0" dirty="0">
                <a:solidFill>
                  <a:srgbClr val="000000"/>
                </a:solidFill>
                <a:effectLst/>
                <a:latin typeface="Vollkorn"/>
              </a:rPr>
              <a:t>操作，第二个是 </a:t>
            </a:r>
            <a:r>
              <a:rPr lang="en-US" altLang="zh-CN" b="0" i="0" dirty="0">
                <a:solidFill>
                  <a:srgbClr val="000000"/>
                </a:solidFill>
                <a:effectLst/>
                <a:latin typeface="Vollkorn"/>
              </a:rPr>
              <a:t>Dropout</a:t>
            </a:r>
            <a:r>
              <a:rPr lang="zh-CN" altLang="en-US" b="0" i="0" dirty="0">
                <a:solidFill>
                  <a:srgbClr val="000000"/>
                </a:solidFill>
                <a:effectLst/>
                <a:latin typeface="Vollkorn"/>
              </a:rPr>
              <a:t>操作，具体逻辑如下：</a:t>
            </a:r>
          </a:p>
          <a:p>
            <a:pPr algn="l"/>
            <a:r>
              <a:rPr lang="en-US" altLang="zh-CN" b="0" i="0" dirty="0">
                <a:solidFill>
                  <a:srgbClr val="000000"/>
                </a:solidFill>
                <a:effectLst/>
                <a:latin typeface="Vollkorn"/>
              </a:rPr>
              <a:t>MLP</a:t>
            </a:r>
            <a:r>
              <a:rPr lang="zh-CN" altLang="en-US" b="0" i="0" dirty="0">
                <a:solidFill>
                  <a:srgbClr val="000000"/>
                </a:solidFill>
                <a:effectLst/>
                <a:latin typeface="Vollkorn"/>
              </a:rPr>
              <a:t>的整个输入 </a:t>
            </a:r>
            <a:r>
              <a:rPr lang="en-US" altLang="zh-CN" b="0" i="0" dirty="0">
                <a:solidFill>
                  <a:srgbClr val="000000"/>
                </a:solidFill>
                <a:effectLst/>
                <a:latin typeface="Vollkorn"/>
              </a:rPr>
              <a:t>X </a:t>
            </a:r>
            <a:r>
              <a:rPr lang="zh-CN" altLang="en-US" b="0" i="0" dirty="0">
                <a:solidFill>
                  <a:srgbClr val="000000"/>
                </a:solidFill>
                <a:effectLst/>
                <a:latin typeface="Vollkorn"/>
              </a:rPr>
              <a:t>通过 </a:t>
            </a:r>
            <a:r>
              <a:rPr lang="en-US" altLang="zh-CN" b="0" i="0" dirty="0">
                <a:solidFill>
                  <a:srgbClr val="000000"/>
                </a:solidFill>
                <a:effectLst/>
                <a:latin typeface="Vollkorn"/>
              </a:rPr>
              <a:t>f </a:t>
            </a:r>
            <a:r>
              <a:rPr lang="zh-CN" altLang="en-US" b="0" i="0" dirty="0">
                <a:solidFill>
                  <a:srgbClr val="000000"/>
                </a:solidFill>
                <a:effectLst/>
                <a:latin typeface="Vollkorn"/>
              </a:rPr>
              <a:t>放置到每一块 </a:t>
            </a:r>
            <a:r>
              <a:rPr lang="en-US" altLang="zh-CN" b="0" i="0" dirty="0">
                <a:solidFill>
                  <a:srgbClr val="000000"/>
                </a:solidFill>
                <a:effectLst/>
                <a:latin typeface="Vollkorn"/>
              </a:rPr>
              <a:t>GPU </a:t>
            </a:r>
            <a:r>
              <a:rPr lang="zh-CN" altLang="en-US" b="0" i="0" dirty="0">
                <a:solidFill>
                  <a:srgbClr val="000000"/>
                </a:solidFill>
                <a:effectLst/>
                <a:latin typeface="Vollkorn"/>
              </a:rPr>
              <a:t>之上。</a:t>
            </a:r>
          </a:p>
          <a:p>
            <a:pPr algn="l"/>
            <a:r>
              <a:rPr lang="zh-CN" altLang="en-US" b="0" i="0" dirty="0">
                <a:solidFill>
                  <a:srgbClr val="000000"/>
                </a:solidFill>
                <a:effectLst/>
                <a:latin typeface="Vollkorn"/>
              </a:rPr>
              <a:t>对于第一个全连接层：</a:t>
            </a:r>
          </a:p>
          <a:p>
            <a:pPr algn="l"/>
            <a:r>
              <a:rPr lang="zh-CN" altLang="en-US" b="0" i="0" dirty="0">
                <a:solidFill>
                  <a:srgbClr val="000000"/>
                </a:solidFill>
                <a:effectLst/>
                <a:latin typeface="Vollkorn"/>
              </a:rPr>
              <a:t>按列切分，把权重矩阵切分到两块 </a:t>
            </a:r>
            <a:r>
              <a:rPr lang="en-US" altLang="zh-CN" b="0" i="0" dirty="0">
                <a:solidFill>
                  <a:srgbClr val="000000"/>
                </a:solidFill>
                <a:effectLst/>
                <a:latin typeface="Vollkorn"/>
              </a:rPr>
              <a:t>GPU </a:t>
            </a:r>
            <a:r>
              <a:rPr lang="zh-CN" altLang="en-US" b="0" i="0" dirty="0">
                <a:solidFill>
                  <a:srgbClr val="000000"/>
                </a:solidFill>
                <a:effectLst/>
                <a:latin typeface="Vollkorn"/>
              </a:rPr>
              <a:t>之上，得到 </a:t>
            </a:r>
            <a:r>
              <a:rPr lang="en-US" altLang="zh-CN" b="0" i="0" dirty="0">
                <a:solidFill>
                  <a:srgbClr val="000000"/>
                </a:solidFill>
                <a:effectLst/>
                <a:latin typeface="Vollkorn"/>
              </a:rPr>
              <a:t>A1,A2</a:t>
            </a:r>
            <a:r>
              <a:rPr lang="zh-CN" altLang="en-US" b="0" i="0" dirty="0">
                <a:solidFill>
                  <a:srgbClr val="000000"/>
                </a:solidFill>
                <a:effectLst/>
                <a:latin typeface="Vollkorn"/>
              </a:rPr>
              <a:t>。</a:t>
            </a:r>
          </a:p>
          <a:p>
            <a:pPr algn="l"/>
            <a:r>
              <a:rPr lang="zh-CN" altLang="en-US" b="0" i="0" dirty="0">
                <a:solidFill>
                  <a:srgbClr val="000000"/>
                </a:solidFill>
                <a:effectLst/>
                <a:latin typeface="Vollkorn"/>
              </a:rPr>
              <a:t>在每一块 </a:t>
            </a:r>
            <a:r>
              <a:rPr lang="en-US" altLang="zh-CN" b="0" i="0" dirty="0">
                <a:solidFill>
                  <a:srgbClr val="000000"/>
                </a:solidFill>
                <a:effectLst/>
                <a:latin typeface="Vollkorn"/>
              </a:rPr>
              <a:t>GPU </a:t>
            </a:r>
            <a:r>
              <a:rPr lang="zh-CN" altLang="en-US" b="0" i="0" dirty="0">
                <a:solidFill>
                  <a:srgbClr val="000000"/>
                </a:solidFill>
                <a:effectLst/>
                <a:latin typeface="Vollkorn"/>
              </a:rPr>
              <a:t>之上进行矩阵乘法得到第一个全连接层的输出 </a:t>
            </a:r>
            <a:r>
              <a:rPr lang="en-US" altLang="zh-CN" b="0" i="0" dirty="0">
                <a:solidFill>
                  <a:srgbClr val="000000"/>
                </a:solidFill>
                <a:effectLst/>
                <a:latin typeface="Vollkorn"/>
              </a:rPr>
              <a:t>Y1 </a:t>
            </a:r>
            <a:r>
              <a:rPr lang="zh-CN" altLang="en-US" b="0" i="0" dirty="0">
                <a:solidFill>
                  <a:srgbClr val="000000"/>
                </a:solidFill>
                <a:effectLst/>
                <a:latin typeface="Vollkorn"/>
              </a:rPr>
              <a:t>和 </a:t>
            </a:r>
            <a:r>
              <a:rPr lang="en-US" altLang="zh-CN" b="0" i="0" dirty="0">
                <a:solidFill>
                  <a:srgbClr val="000000"/>
                </a:solidFill>
                <a:effectLst/>
                <a:latin typeface="Vollkorn"/>
              </a:rPr>
              <a:t>Y2</a:t>
            </a:r>
            <a:r>
              <a:rPr lang="zh-CN" altLang="en-US" b="0" i="0" dirty="0">
                <a:solidFill>
                  <a:srgbClr val="000000"/>
                </a:solidFill>
                <a:effectLst/>
                <a:latin typeface="Vollkorn"/>
              </a:rPr>
              <a:t>。</a:t>
            </a:r>
          </a:p>
          <a:p>
            <a:pPr algn="l"/>
            <a:r>
              <a:rPr lang="zh-CN" altLang="en-US" b="0" i="0" dirty="0">
                <a:solidFill>
                  <a:srgbClr val="000000"/>
                </a:solidFill>
                <a:effectLst/>
                <a:latin typeface="Vollkorn"/>
              </a:rPr>
              <a:t>对于第二个全连接层：</a:t>
            </a:r>
          </a:p>
          <a:p>
            <a:pPr algn="l"/>
            <a:r>
              <a:rPr lang="zh-CN" altLang="en-US" b="0" i="0" dirty="0">
                <a:solidFill>
                  <a:srgbClr val="000000"/>
                </a:solidFill>
                <a:effectLst/>
                <a:latin typeface="Vollkorn"/>
              </a:rPr>
              <a:t>按行切分，把权重矩阵切分到两个 </a:t>
            </a:r>
            <a:r>
              <a:rPr lang="en-US" altLang="zh-CN" b="0" i="0" dirty="0">
                <a:solidFill>
                  <a:srgbClr val="000000"/>
                </a:solidFill>
                <a:effectLst/>
                <a:latin typeface="Vollkorn"/>
              </a:rPr>
              <a:t>GPU </a:t>
            </a:r>
            <a:r>
              <a:rPr lang="zh-CN" altLang="en-US" b="0" i="0" dirty="0">
                <a:solidFill>
                  <a:srgbClr val="000000"/>
                </a:solidFill>
                <a:effectLst/>
                <a:latin typeface="Vollkorn"/>
              </a:rPr>
              <a:t>之上，得到 </a:t>
            </a:r>
            <a:r>
              <a:rPr lang="en-US" altLang="zh-CN" b="0" i="0" dirty="0">
                <a:solidFill>
                  <a:srgbClr val="000000"/>
                </a:solidFill>
                <a:effectLst/>
                <a:latin typeface="Vollkorn"/>
              </a:rPr>
              <a:t>B1,B2</a:t>
            </a:r>
            <a:r>
              <a:rPr lang="zh-CN" altLang="en-US" b="0" i="0" dirty="0">
                <a:solidFill>
                  <a:srgbClr val="000000"/>
                </a:solidFill>
                <a:effectLst/>
                <a:latin typeface="Vollkorn"/>
              </a:rPr>
              <a:t>。</a:t>
            </a:r>
          </a:p>
          <a:p>
            <a:pPr algn="l"/>
            <a:r>
              <a:rPr lang="zh-CN" altLang="en-US" b="0" i="0" dirty="0">
                <a:solidFill>
                  <a:srgbClr val="000000"/>
                </a:solidFill>
                <a:effectLst/>
                <a:latin typeface="Vollkorn"/>
              </a:rPr>
              <a:t>前面输出 </a:t>
            </a:r>
            <a:r>
              <a:rPr lang="en-US" altLang="zh-CN" b="0" i="0" dirty="0">
                <a:solidFill>
                  <a:srgbClr val="000000"/>
                </a:solidFill>
                <a:effectLst/>
                <a:latin typeface="Vollkorn"/>
              </a:rPr>
              <a:t>Y1 </a:t>
            </a:r>
            <a:r>
              <a:rPr lang="zh-CN" altLang="en-US" b="0" i="0" dirty="0">
                <a:solidFill>
                  <a:srgbClr val="000000"/>
                </a:solidFill>
                <a:effectLst/>
                <a:latin typeface="Vollkorn"/>
              </a:rPr>
              <a:t>和 </a:t>
            </a:r>
            <a:r>
              <a:rPr lang="en-US" altLang="zh-CN" b="0" i="0" dirty="0">
                <a:solidFill>
                  <a:srgbClr val="000000"/>
                </a:solidFill>
                <a:effectLst/>
                <a:latin typeface="Vollkorn"/>
              </a:rPr>
              <a:t>Y2 </a:t>
            </a:r>
            <a:r>
              <a:rPr lang="zh-CN" altLang="en-US" b="0" i="0" dirty="0">
                <a:solidFill>
                  <a:srgbClr val="000000"/>
                </a:solidFill>
                <a:effectLst/>
                <a:latin typeface="Vollkorn"/>
              </a:rPr>
              <a:t>正好满足矩阵乘的维度需求，直接可以和 </a:t>
            </a:r>
            <a:r>
              <a:rPr lang="en-US" altLang="zh-CN" b="0" i="0" dirty="0">
                <a:solidFill>
                  <a:srgbClr val="000000"/>
                </a:solidFill>
                <a:effectLst/>
                <a:latin typeface="Vollkorn"/>
              </a:rPr>
              <a:t>B1,B2</a:t>
            </a:r>
            <a:r>
              <a:rPr lang="zh-CN" altLang="en-US" b="0" i="0" dirty="0">
                <a:solidFill>
                  <a:srgbClr val="000000"/>
                </a:solidFill>
                <a:effectLst/>
                <a:latin typeface="Vollkorn"/>
              </a:rPr>
              <a:t>相乘，不需要通信或者其他操作，就得到了 </a:t>
            </a:r>
            <a:r>
              <a:rPr lang="en-US" altLang="zh-CN" b="0" i="0" dirty="0">
                <a:solidFill>
                  <a:srgbClr val="000000"/>
                </a:solidFill>
                <a:effectLst/>
                <a:latin typeface="Vollkorn"/>
              </a:rPr>
              <a:t>Z1,Z2</a:t>
            </a:r>
          </a:p>
          <a:p>
            <a:pPr algn="l"/>
            <a:r>
              <a:rPr lang="en-US" altLang="zh-CN" b="0" i="0" dirty="0">
                <a:solidFill>
                  <a:srgbClr val="000000"/>
                </a:solidFill>
                <a:effectLst/>
                <a:latin typeface="Vollkorn"/>
              </a:rPr>
              <a:t>Z1,Z2 </a:t>
            </a:r>
            <a:r>
              <a:rPr lang="zh-CN" altLang="en-US" b="0" i="0" dirty="0">
                <a:solidFill>
                  <a:srgbClr val="000000"/>
                </a:solidFill>
                <a:effectLst/>
                <a:latin typeface="Vollkorn"/>
              </a:rPr>
              <a:t>通过 </a:t>
            </a:r>
            <a:r>
              <a:rPr lang="en-US" altLang="zh-CN" b="0" i="0" dirty="0">
                <a:solidFill>
                  <a:srgbClr val="000000"/>
                </a:solidFill>
                <a:effectLst/>
                <a:latin typeface="Vollkorn"/>
              </a:rPr>
              <a:t>g </a:t>
            </a:r>
            <a:r>
              <a:rPr lang="zh-CN" altLang="en-US" b="0" i="0" dirty="0">
                <a:solidFill>
                  <a:srgbClr val="000000"/>
                </a:solidFill>
                <a:effectLst/>
                <a:latin typeface="Vollkorn"/>
              </a:rPr>
              <a:t>做 </a:t>
            </a:r>
            <a:r>
              <a:rPr lang="en-US" altLang="zh-CN" b="0" i="0" dirty="0">
                <a:solidFill>
                  <a:srgbClr val="000000"/>
                </a:solidFill>
                <a:effectLst/>
                <a:latin typeface="Vollkorn"/>
              </a:rPr>
              <a:t>all-reduce</a:t>
            </a:r>
            <a:r>
              <a:rPr lang="zh-CN" altLang="en-US" b="0" i="0" dirty="0">
                <a:solidFill>
                  <a:srgbClr val="000000"/>
                </a:solidFill>
                <a:effectLst/>
                <a:latin typeface="Vollkorn"/>
              </a:rPr>
              <a:t>再通过 </a:t>
            </a:r>
            <a:r>
              <a:rPr lang="en-US" altLang="zh-CN" b="0" i="0" dirty="0">
                <a:solidFill>
                  <a:srgbClr val="000000"/>
                </a:solidFill>
                <a:effectLst/>
                <a:latin typeface="Vollkorn"/>
              </a:rPr>
              <a:t>dropout </a:t>
            </a:r>
            <a:r>
              <a:rPr lang="zh-CN" altLang="en-US" b="0" i="0" dirty="0">
                <a:solidFill>
                  <a:srgbClr val="000000"/>
                </a:solidFill>
                <a:effectLst/>
                <a:latin typeface="Vollkorn"/>
              </a:rPr>
              <a:t>得到了最终的输出 </a:t>
            </a:r>
            <a:r>
              <a:rPr lang="en-US" altLang="zh-CN" b="0" i="0" dirty="0">
                <a:solidFill>
                  <a:srgbClr val="000000"/>
                </a:solidFill>
                <a:effectLst/>
                <a:latin typeface="Vollkorn"/>
              </a:rPr>
              <a:t>Z</a:t>
            </a:r>
            <a:r>
              <a:rPr lang="zh-CN" altLang="en-US" b="0" i="0" dirty="0">
                <a:solidFill>
                  <a:srgbClr val="000000"/>
                </a:solidFill>
                <a:effectLst/>
                <a:latin typeface="Vollkorn"/>
              </a:rPr>
              <a:t>。</a:t>
            </a:r>
            <a:endParaRPr lang="en-US" altLang="zh-CN" b="0" i="0" dirty="0">
              <a:solidFill>
                <a:srgbClr val="000000"/>
              </a:solidFill>
              <a:effectLst/>
              <a:latin typeface="Vollkorn"/>
            </a:endParaRPr>
          </a:p>
          <a:p>
            <a:pPr algn="l"/>
            <a:r>
              <a:rPr lang="zh-CN" altLang="en-US" b="0" i="0" dirty="0">
                <a:solidFill>
                  <a:srgbClr val="000000"/>
                </a:solidFill>
                <a:effectLst/>
                <a:latin typeface="Vollkorn"/>
              </a:rPr>
              <a:t>整个前向传播过程只有函数</a:t>
            </a:r>
            <a:r>
              <a:rPr lang="en-US" altLang="zh-CN" b="0" i="0" dirty="0">
                <a:solidFill>
                  <a:srgbClr val="000000"/>
                </a:solidFill>
                <a:effectLst/>
                <a:latin typeface="Vollkorn"/>
              </a:rPr>
              <a:t>g</a:t>
            </a:r>
            <a:r>
              <a:rPr lang="zh-CN" altLang="en-US" b="0" i="0" dirty="0">
                <a:solidFill>
                  <a:srgbClr val="000000"/>
                </a:solidFill>
                <a:effectLst/>
                <a:latin typeface="Vollkorn"/>
              </a:rPr>
              <a:t>的</a:t>
            </a:r>
            <a:r>
              <a:rPr lang="en-US" altLang="zh-CN" b="0" i="0" dirty="0">
                <a:solidFill>
                  <a:srgbClr val="000000"/>
                </a:solidFill>
                <a:effectLst/>
                <a:latin typeface="Vollkorn"/>
              </a:rPr>
              <a:t>all-reduce</a:t>
            </a:r>
            <a:r>
              <a:rPr lang="zh-CN" altLang="en-US" b="0" i="0" dirty="0">
                <a:solidFill>
                  <a:srgbClr val="000000"/>
                </a:solidFill>
                <a:effectLst/>
                <a:latin typeface="Vollkorn"/>
              </a:rPr>
              <a:t>操作是一个同步点，反向传播只有函数</a:t>
            </a:r>
            <a:r>
              <a:rPr lang="en-US" altLang="zh-CN" b="0" i="0" dirty="0">
                <a:solidFill>
                  <a:srgbClr val="000000"/>
                </a:solidFill>
                <a:effectLst/>
                <a:latin typeface="Vollkorn"/>
              </a:rPr>
              <a:t>f</a:t>
            </a:r>
            <a:r>
              <a:rPr lang="zh-CN" altLang="en-US" b="0" i="0" dirty="0">
                <a:solidFill>
                  <a:srgbClr val="000000"/>
                </a:solidFill>
                <a:effectLst/>
                <a:latin typeface="Vollkorn"/>
              </a:rPr>
              <a:t>的</a:t>
            </a:r>
            <a:r>
              <a:rPr lang="en-US" altLang="zh-CN" b="0" i="0" dirty="0">
                <a:solidFill>
                  <a:srgbClr val="000000"/>
                </a:solidFill>
                <a:effectLst/>
                <a:latin typeface="Vollkorn"/>
              </a:rPr>
              <a:t>all-reduce</a:t>
            </a:r>
            <a:r>
              <a:rPr lang="zh-CN" altLang="en-US" b="0" i="0" dirty="0">
                <a:solidFill>
                  <a:srgbClr val="000000"/>
                </a:solidFill>
                <a:effectLst/>
                <a:latin typeface="Vollkorn"/>
              </a:rPr>
              <a:t>一个同步点，实现张量并行的同时减少了通信开销</a:t>
            </a:r>
            <a:endParaRPr lang="en-US" altLang="zh-CN" b="0" i="0" dirty="0">
              <a:solidFill>
                <a:srgbClr val="000000"/>
              </a:solidFill>
              <a:effectLst/>
              <a:latin typeface="Vollkorn"/>
            </a:endParaRPr>
          </a:p>
          <a:p>
            <a:pPr algn="l"/>
            <a:r>
              <a:rPr lang="zh-CN" altLang="en-US" b="0" i="0" dirty="0">
                <a:solidFill>
                  <a:srgbClr val="000000"/>
                </a:solidFill>
                <a:effectLst/>
                <a:latin typeface="Vollkorn"/>
              </a:rPr>
              <a:t>实现简单：实现前面的行并行线性层和列并行线性层之后，列并行和行并行都可以复用，</a:t>
            </a:r>
            <a:endParaRPr lang="en-US" altLang="zh-CN" b="0" i="0" dirty="0">
              <a:solidFill>
                <a:srgbClr val="000000"/>
              </a:solidFill>
              <a:effectLst/>
              <a:latin typeface="Vollkorn"/>
            </a:endParaRPr>
          </a:p>
          <a:p>
            <a:pPr algn="l"/>
            <a:r>
              <a:rPr lang="zh-CN" altLang="en-US" b="0" i="0" dirty="0">
                <a:solidFill>
                  <a:srgbClr val="000000"/>
                </a:solidFill>
                <a:effectLst/>
                <a:latin typeface="Vollkorn"/>
              </a:rPr>
              <a:t>而并行线性层实现也很简单，它们与普通线性层的区别在于函数</a:t>
            </a:r>
            <a:r>
              <a:rPr lang="en-US" altLang="zh-CN" b="0" i="0" dirty="0">
                <a:solidFill>
                  <a:srgbClr val="000000"/>
                </a:solidFill>
                <a:effectLst/>
                <a:latin typeface="Vollkorn"/>
              </a:rPr>
              <a:t>f</a:t>
            </a:r>
            <a:r>
              <a:rPr lang="zh-CN" altLang="en-US" b="0" i="0" dirty="0">
                <a:solidFill>
                  <a:srgbClr val="000000"/>
                </a:solidFill>
                <a:effectLst/>
                <a:latin typeface="Vollkorn"/>
              </a:rPr>
              <a:t>和</a:t>
            </a:r>
            <a:r>
              <a:rPr lang="en-US" altLang="zh-CN" b="0" i="0" dirty="0">
                <a:solidFill>
                  <a:srgbClr val="000000"/>
                </a:solidFill>
                <a:effectLst/>
                <a:latin typeface="Vollkorn"/>
              </a:rPr>
              <a:t>g</a:t>
            </a:r>
            <a:r>
              <a:rPr lang="zh-CN" altLang="en-US" b="0" i="0" dirty="0">
                <a:solidFill>
                  <a:srgbClr val="000000"/>
                </a:solidFill>
                <a:effectLst/>
                <a:latin typeface="Vollkorn"/>
              </a:rPr>
              <a:t>，而这两个函数都可以通过几行代码实现</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24</a:t>
            </a:fld>
            <a:endParaRPr lang="zh-CN" altLang="en-US"/>
          </a:p>
        </p:txBody>
      </p:sp>
    </p:spTree>
    <p:extLst>
      <p:ext uri="{BB962C8B-B14F-4D97-AF65-F5344CB8AC3E}">
        <p14:creationId xmlns:p14="http://schemas.microsoft.com/office/powerpoint/2010/main" val="9841124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000000"/>
                </a:solidFill>
                <a:effectLst/>
                <a:latin typeface="Vollkorn"/>
              </a:rPr>
              <a:t>BERT</a:t>
            </a:r>
            <a:r>
              <a:rPr lang="zh-CN" altLang="en-US" b="0" i="0" dirty="0">
                <a:solidFill>
                  <a:srgbClr val="000000"/>
                </a:solidFill>
                <a:effectLst/>
                <a:latin typeface="Vollkorn"/>
              </a:rPr>
              <a:t>等</a:t>
            </a:r>
            <a:r>
              <a:rPr lang="en-US" altLang="zh-CN" b="0" i="0" dirty="0">
                <a:solidFill>
                  <a:srgbClr val="000000"/>
                </a:solidFill>
                <a:effectLst/>
                <a:latin typeface="Vollkorn"/>
              </a:rPr>
              <a:t>Transformer</a:t>
            </a:r>
            <a:r>
              <a:rPr lang="zh-CN" altLang="en-US" b="0" i="0" dirty="0">
                <a:solidFill>
                  <a:srgbClr val="000000"/>
                </a:solidFill>
                <a:effectLst/>
                <a:latin typeface="Vollkorn"/>
              </a:rPr>
              <a:t>模型使用的注意力模块为多头注意力</a:t>
            </a:r>
            <a:endParaRPr lang="en-US" altLang="zh-CN" b="0" i="0" dirty="0">
              <a:solidFill>
                <a:srgbClr val="000000"/>
              </a:solidFill>
              <a:effectLst/>
              <a:latin typeface="Vollkorn"/>
            </a:endParaRPr>
          </a:p>
          <a:p>
            <a:pPr algn="l"/>
            <a:r>
              <a:rPr lang="zh-CN" altLang="en-US" b="0" i="0" dirty="0">
                <a:solidFill>
                  <a:srgbClr val="000000"/>
                </a:solidFill>
                <a:effectLst/>
                <a:latin typeface="Vollkorn"/>
              </a:rPr>
              <a:t>它与一般的注意力模块的区别在于有多个线性池</a:t>
            </a:r>
            <a:endParaRPr lang="en-US" altLang="zh-CN" b="0" i="0" dirty="0">
              <a:solidFill>
                <a:srgbClr val="000000"/>
              </a:solidFill>
              <a:effectLst/>
              <a:latin typeface="Vollkorn"/>
            </a:endParaRPr>
          </a:p>
          <a:p>
            <a:pPr algn="l"/>
            <a:r>
              <a:rPr lang="zh-CN" altLang="en-US" b="0" i="0" dirty="0">
                <a:solidFill>
                  <a:srgbClr val="000000"/>
                </a:solidFill>
                <a:effectLst/>
                <a:latin typeface="Vollkorn"/>
              </a:rPr>
              <a:t>可以独立学习得到</a:t>
            </a:r>
            <a:r>
              <a:rPr lang="en-US" altLang="zh-CN" b="0" i="0" dirty="0">
                <a:solidFill>
                  <a:srgbClr val="000000"/>
                </a:solidFill>
                <a:effectLst/>
                <a:latin typeface="Vollkorn"/>
              </a:rPr>
              <a:t>h</a:t>
            </a:r>
            <a:r>
              <a:rPr lang="zh-CN" altLang="en-US" b="0" i="0" dirty="0">
                <a:solidFill>
                  <a:srgbClr val="000000"/>
                </a:solidFill>
                <a:effectLst/>
                <a:latin typeface="Vollkorn"/>
              </a:rPr>
              <a:t>组不同的 查询、键和值 的线性投影</a:t>
            </a:r>
            <a:endParaRPr lang="en-US" altLang="zh-CN" b="0" i="0" dirty="0">
              <a:solidFill>
                <a:srgbClr val="000000"/>
              </a:solidFill>
              <a:effectLst/>
              <a:latin typeface="Vollkorn"/>
            </a:endParaRPr>
          </a:p>
          <a:p>
            <a:pPr algn="l"/>
            <a:r>
              <a:rPr lang="zh-CN" altLang="en-US" b="0" i="0" dirty="0">
                <a:solidFill>
                  <a:srgbClr val="000000"/>
                </a:solidFill>
                <a:effectLst/>
                <a:latin typeface="Vollkorn"/>
              </a:rPr>
              <a:t>（</a:t>
            </a:r>
            <a:r>
              <a:rPr lang="en-US" altLang="zh-CN" b="0" i="0" dirty="0">
                <a:solidFill>
                  <a:srgbClr val="000000"/>
                </a:solidFill>
                <a:effectLst/>
                <a:latin typeface="Vollkorn"/>
              </a:rPr>
              <a:t>Drop out</a:t>
            </a:r>
            <a:r>
              <a:rPr lang="zh-CN" altLang="en-US" b="0" i="0" dirty="0">
                <a:solidFill>
                  <a:srgbClr val="000000"/>
                </a:solidFill>
                <a:effectLst/>
                <a:latin typeface="Vollkorn"/>
              </a:rPr>
              <a:t>随机暂时丢弃一些神经元，相当于每个</a:t>
            </a:r>
            <a:r>
              <a:rPr lang="en-US" altLang="zh-CN" b="0" i="0" dirty="0">
                <a:solidFill>
                  <a:srgbClr val="000000"/>
                </a:solidFill>
                <a:effectLst/>
                <a:latin typeface="Vollkorn"/>
              </a:rPr>
              <a:t>mini-batch</a:t>
            </a:r>
            <a:r>
              <a:rPr lang="zh-CN" altLang="en-US" b="0" i="0" dirty="0">
                <a:solidFill>
                  <a:srgbClr val="000000"/>
                </a:solidFill>
                <a:effectLst/>
                <a:latin typeface="Vollkorn"/>
              </a:rPr>
              <a:t>的数据只训练神经网络的随机一个子图，这样能够使每个线性层都不相同）</a:t>
            </a:r>
            <a:endParaRPr lang="en-US" altLang="zh-CN" b="0" i="0" dirty="0">
              <a:solidFill>
                <a:srgbClr val="000000"/>
              </a:solidFill>
              <a:effectLst/>
              <a:latin typeface="Vollkorn"/>
            </a:endParaRPr>
          </a:p>
          <a:p>
            <a:pPr algn="l"/>
            <a:r>
              <a:rPr lang="zh-CN" altLang="en-US" b="0" i="0" dirty="0">
                <a:solidFill>
                  <a:srgbClr val="000000"/>
                </a:solidFill>
                <a:effectLst/>
                <a:latin typeface="Vollkorn"/>
              </a:rPr>
              <a:t>（多个不同模型组合是为了防止过拟合）</a:t>
            </a:r>
            <a:endParaRPr lang="en-US" altLang="zh-CN" b="0" i="0" dirty="0">
              <a:solidFill>
                <a:srgbClr val="000000"/>
              </a:solidFill>
              <a:effectLst/>
              <a:latin typeface="Vollkorn"/>
            </a:endParaRPr>
          </a:p>
          <a:p>
            <a:pPr algn="l"/>
            <a:r>
              <a:rPr lang="zh-CN" altLang="en-US" b="0" i="0" dirty="0">
                <a:solidFill>
                  <a:srgbClr val="000000"/>
                </a:solidFill>
                <a:effectLst/>
                <a:latin typeface="Vollkorn"/>
              </a:rPr>
              <a:t>将它们拼接在一起，</a:t>
            </a:r>
            <a:r>
              <a:rPr lang="zh-CN" altLang="en-US" b="0" i="0" dirty="0">
                <a:solidFill>
                  <a:srgbClr val="4D4D4D"/>
                </a:solidFill>
                <a:effectLst/>
                <a:latin typeface="-apple-system"/>
              </a:rPr>
              <a:t>并且通过另一个可以学习的线性投影进行变换，以产生最终输出</a:t>
            </a:r>
            <a:endParaRPr lang="en-US" altLang="zh-CN" b="0" i="0" dirty="0">
              <a:solidFill>
                <a:srgbClr val="4D4D4D"/>
              </a:solidFill>
              <a:effectLst/>
              <a:latin typeface="-apple-system"/>
            </a:endParaRPr>
          </a:p>
          <a:p>
            <a:pPr algn="l"/>
            <a:r>
              <a:rPr lang="zh-CN" altLang="en-US" b="0" i="0" dirty="0">
                <a:solidFill>
                  <a:srgbClr val="4D4D4D"/>
                </a:solidFill>
                <a:effectLst/>
                <a:latin typeface="-apple-system"/>
              </a:rPr>
              <a:t>可以把每个线性池分配到一个</a:t>
            </a:r>
            <a:r>
              <a:rPr lang="en-US" altLang="zh-CN" b="0" i="0" dirty="0">
                <a:solidFill>
                  <a:srgbClr val="4D4D4D"/>
                </a:solidFill>
                <a:effectLst/>
                <a:latin typeface="-apple-system"/>
              </a:rPr>
              <a:t>GPU</a:t>
            </a:r>
            <a:r>
              <a:rPr lang="zh-CN" altLang="en-US" b="0" i="0" dirty="0">
                <a:solidFill>
                  <a:srgbClr val="4D4D4D"/>
                </a:solidFill>
                <a:effectLst/>
                <a:latin typeface="-apple-system"/>
              </a:rPr>
              <a:t>上并行计算，这是多头注意力本身的并行性，不过在</a:t>
            </a:r>
            <a:r>
              <a:rPr lang="en-US" altLang="zh-CN" b="0" i="0" dirty="0" err="1">
                <a:solidFill>
                  <a:srgbClr val="4D4D4D"/>
                </a:solidFill>
                <a:effectLst/>
                <a:latin typeface="-apple-system"/>
              </a:rPr>
              <a:t>concat</a:t>
            </a:r>
            <a:r>
              <a:rPr lang="zh-CN" altLang="en-US" b="0" i="0" dirty="0">
                <a:solidFill>
                  <a:srgbClr val="4D4D4D"/>
                </a:solidFill>
                <a:effectLst/>
                <a:latin typeface="-apple-system"/>
              </a:rPr>
              <a:t>时需要一个同步点</a:t>
            </a:r>
            <a:endParaRPr lang="en-US" altLang="zh-CN" b="0" i="0" dirty="0">
              <a:solidFill>
                <a:srgbClr val="4D4D4D"/>
              </a:solidFill>
              <a:effectLst/>
              <a:latin typeface="-apple-system"/>
            </a:endParaRPr>
          </a:p>
          <a:p>
            <a:pPr algn="l"/>
            <a:r>
              <a:rPr lang="zh-CN" altLang="en-US" b="0" i="0" dirty="0">
                <a:solidFill>
                  <a:srgbClr val="4D4D4D"/>
                </a:solidFill>
                <a:effectLst/>
                <a:latin typeface="-apple-system"/>
              </a:rPr>
              <a:t>在此基础上可以进行张量并行，也就是把</a:t>
            </a:r>
            <a:r>
              <a:rPr lang="en-US" altLang="zh-CN" b="0" i="0" dirty="0">
                <a:solidFill>
                  <a:srgbClr val="4D4D4D"/>
                </a:solidFill>
                <a:effectLst/>
                <a:latin typeface="-apple-system"/>
              </a:rPr>
              <a:t>QKV</a:t>
            </a:r>
            <a:r>
              <a:rPr lang="zh-CN" altLang="en-US" b="0" i="0" dirty="0">
                <a:solidFill>
                  <a:srgbClr val="4D4D4D"/>
                </a:solidFill>
                <a:effectLst/>
                <a:latin typeface="-apple-system"/>
              </a:rPr>
              <a:t>的权重矩阵进一步切分</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25</a:t>
            </a:fld>
            <a:endParaRPr lang="zh-CN" altLang="en-US"/>
          </a:p>
        </p:txBody>
      </p:sp>
    </p:spTree>
    <p:extLst>
      <p:ext uri="{BB962C8B-B14F-4D97-AF65-F5344CB8AC3E}">
        <p14:creationId xmlns:p14="http://schemas.microsoft.com/office/powerpoint/2010/main" val="1994727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000000"/>
                </a:solidFill>
                <a:effectLst/>
                <a:latin typeface="Vollkorn"/>
              </a:rPr>
              <a:t>和</a:t>
            </a:r>
            <a:r>
              <a:rPr lang="en-US" altLang="zh-CN" b="0" i="0" dirty="0">
                <a:solidFill>
                  <a:srgbClr val="000000"/>
                </a:solidFill>
                <a:effectLst/>
                <a:latin typeface="Vollkorn"/>
              </a:rPr>
              <a:t>MLP</a:t>
            </a:r>
            <a:r>
              <a:rPr lang="zh-CN" altLang="en-US" b="0" i="0" dirty="0">
                <a:solidFill>
                  <a:srgbClr val="000000"/>
                </a:solidFill>
                <a:effectLst/>
                <a:latin typeface="Vollkorn"/>
              </a:rPr>
              <a:t>类似</a:t>
            </a:r>
            <a:endParaRPr lang="en-US" altLang="zh-CN" b="0" i="0" dirty="0">
              <a:solidFill>
                <a:srgbClr val="000000"/>
              </a:solidFill>
              <a:effectLst/>
              <a:latin typeface="Vollkorn"/>
            </a:endParaRPr>
          </a:p>
          <a:p>
            <a:pPr algn="l"/>
            <a:r>
              <a:rPr lang="zh-CN" altLang="en-US" b="0" i="0" dirty="0">
                <a:solidFill>
                  <a:srgbClr val="000000"/>
                </a:solidFill>
                <a:effectLst/>
                <a:latin typeface="Vollkorn"/>
              </a:rPr>
              <a:t>同步点是整个前向传播过程只有函数</a:t>
            </a:r>
            <a:r>
              <a:rPr lang="en-US" altLang="zh-CN" b="0" i="0" dirty="0">
                <a:solidFill>
                  <a:srgbClr val="000000"/>
                </a:solidFill>
                <a:effectLst/>
                <a:latin typeface="Vollkorn"/>
              </a:rPr>
              <a:t>g</a:t>
            </a:r>
            <a:r>
              <a:rPr lang="zh-CN" altLang="en-US" b="0" i="0" dirty="0">
                <a:solidFill>
                  <a:srgbClr val="000000"/>
                </a:solidFill>
                <a:effectLst/>
                <a:latin typeface="Vollkorn"/>
              </a:rPr>
              <a:t>的</a:t>
            </a:r>
            <a:r>
              <a:rPr lang="en-US" altLang="zh-CN" b="0" i="0" dirty="0">
                <a:solidFill>
                  <a:srgbClr val="000000"/>
                </a:solidFill>
                <a:effectLst/>
                <a:latin typeface="Vollkorn"/>
              </a:rPr>
              <a:t>all-reduce</a:t>
            </a:r>
            <a:r>
              <a:rPr lang="zh-CN" altLang="en-US" b="0" i="0" dirty="0">
                <a:solidFill>
                  <a:srgbClr val="000000"/>
                </a:solidFill>
                <a:effectLst/>
                <a:latin typeface="Vollkorn"/>
              </a:rPr>
              <a:t>操作是一个同步点，反向传播只有函数</a:t>
            </a:r>
            <a:r>
              <a:rPr lang="en-US" altLang="zh-CN" b="0" i="0" dirty="0">
                <a:solidFill>
                  <a:srgbClr val="000000"/>
                </a:solidFill>
                <a:effectLst/>
                <a:latin typeface="Vollkorn"/>
              </a:rPr>
              <a:t>f</a:t>
            </a:r>
            <a:r>
              <a:rPr lang="zh-CN" altLang="en-US" b="0" i="0" dirty="0">
                <a:solidFill>
                  <a:srgbClr val="000000"/>
                </a:solidFill>
                <a:effectLst/>
                <a:latin typeface="Vollkorn"/>
              </a:rPr>
              <a:t>的</a:t>
            </a:r>
            <a:r>
              <a:rPr lang="en-US" altLang="zh-CN" b="0" i="0" dirty="0">
                <a:solidFill>
                  <a:srgbClr val="000000"/>
                </a:solidFill>
                <a:effectLst/>
                <a:latin typeface="Vollkorn"/>
              </a:rPr>
              <a:t>all-reduce</a:t>
            </a:r>
            <a:r>
              <a:rPr lang="zh-CN" altLang="en-US" b="0" i="0" dirty="0">
                <a:solidFill>
                  <a:srgbClr val="000000"/>
                </a:solidFill>
                <a:effectLst/>
                <a:latin typeface="Vollkorn"/>
              </a:rPr>
              <a:t>一个同步点</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26</a:t>
            </a:fld>
            <a:endParaRPr lang="zh-CN" altLang="en-US"/>
          </a:p>
        </p:txBody>
      </p:sp>
    </p:spTree>
    <p:extLst>
      <p:ext uri="{BB962C8B-B14F-4D97-AF65-F5344CB8AC3E}">
        <p14:creationId xmlns:p14="http://schemas.microsoft.com/office/powerpoint/2010/main" val="31708503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000000"/>
                </a:solidFill>
                <a:effectLst/>
                <a:latin typeface="Vollkorn"/>
              </a:rPr>
              <a:t>同步点是整个前向传播过程只有函数</a:t>
            </a:r>
            <a:r>
              <a:rPr lang="en-US" altLang="zh-CN" b="0" i="0" dirty="0">
                <a:solidFill>
                  <a:srgbClr val="000000"/>
                </a:solidFill>
                <a:effectLst/>
                <a:latin typeface="Vollkorn"/>
              </a:rPr>
              <a:t>g</a:t>
            </a:r>
            <a:r>
              <a:rPr lang="zh-CN" altLang="en-US" b="0" i="0" dirty="0">
                <a:solidFill>
                  <a:srgbClr val="000000"/>
                </a:solidFill>
                <a:effectLst/>
                <a:latin typeface="Vollkorn"/>
              </a:rPr>
              <a:t>的</a:t>
            </a:r>
            <a:r>
              <a:rPr lang="en-US" altLang="zh-CN" b="0" i="0" dirty="0">
                <a:solidFill>
                  <a:srgbClr val="000000"/>
                </a:solidFill>
                <a:effectLst/>
                <a:latin typeface="Vollkorn"/>
              </a:rPr>
              <a:t>all-reduce</a:t>
            </a:r>
            <a:r>
              <a:rPr lang="zh-CN" altLang="en-US" b="0" i="0" dirty="0">
                <a:solidFill>
                  <a:srgbClr val="000000"/>
                </a:solidFill>
                <a:effectLst/>
                <a:latin typeface="Vollkorn"/>
              </a:rPr>
              <a:t>操作是一个同步点，反向传播只有函数</a:t>
            </a:r>
            <a:r>
              <a:rPr lang="en-US" altLang="zh-CN" b="0" i="0" dirty="0">
                <a:solidFill>
                  <a:srgbClr val="000000"/>
                </a:solidFill>
                <a:effectLst/>
                <a:latin typeface="Vollkorn"/>
              </a:rPr>
              <a:t>f</a:t>
            </a:r>
            <a:r>
              <a:rPr lang="zh-CN" altLang="en-US" b="0" i="0" dirty="0">
                <a:solidFill>
                  <a:srgbClr val="000000"/>
                </a:solidFill>
                <a:effectLst/>
                <a:latin typeface="Vollkorn"/>
              </a:rPr>
              <a:t>的</a:t>
            </a:r>
            <a:r>
              <a:rPr lang="en-US" altLang="zh-CN" b="0" i="0" dirty="0">
                <a:solidFill>
                  <a:srgbClr val="000000"/>
                </a:solidFill>
                <a:effectLst/>
                <a:latin typeface="Vollkorn"/>
              </a:rPr>
              <a:t>all-reduce</a:t>
            </a:r>
            <a:r>
              <a:rPr lang="zh-CN" altLang="en-US" b="0" i="0" dirty="0">
                <a:solidFill>
                  <a:srgbClr val="000000"/>
                </a:solidFill>
                <a:effectLst/>
                <a:latin typeface="Vollkorn"/>
              </a:rPr>
              <a:t>一个同步点</a:t>
            </a:r>
            <a:endParaRPr lang="en-US" altLang="zh-CN" b="0" i="0" dirty="0">
              <a:solidFill>
                <a:srgbClr val="000000"/>
              </a:solidFill>
              <a:effectLst/>
              <a:latin typeface="Vollkorn"/>
            </a:endParaRPr>
          </a:p>
          <a:p>
            <a:pPr algn="l"/>
            <a:r>
              <a:rPr lang="zh-CN" altLang="en-US" b="0" i="0" dirty="0">
                <a:solidFill>
                  <a:srgbClr val="000000"/>
                </a:solidFill>
                <a:effectLst/>
                <a:latin typeface="Vollkorn"/>
              </a:rPr>
              <a:t>普通的张量并行每个并行线性层需要</a:t>
            </a:r>
            <a:r>
              <a:rPr lang="en-US" altLang="zh-CN" b="0" i="0" dirty="0">
                <a:solidFill>
                  <a:srgbClr val="000000"/>
                </a:solidFill>
                <a:effectLst/>
                <a:latin typeface="Vollkorn"/>
              </a:rPr>
              <a:t>1</a:t>
            </a:r>
            <a:r>
              <a:rPr lang="zh-CN" altLang="en-US" b="0" i="0" dirty="0">
                <a:solidFill>
                  <a:srgbClr val="000000"/>
                </a:solidFill>
                <a:effectLst/>
                <a:latin typeface="Vollkorn"/>
              </a:rPr>
              <a:t>次</a:t>
            </a:r>
            <a:r>
              <a:rPr lang="en-US" altLang="zh-CN" b="0" i="0" dirty="0">
                <a:solidFill>
                  <a:srgbClr val="000000"/>
                </a:solidFill>
                <a:effectLst/>
                <a:latin typeface="Vollkorn"/>
              </a:rPr>
              <a:t>all-gather</a:t>
            </a:r>
            <a:r>
              <a:rPr lang="zh-CN" altLang="en-US" b="0" i="0" dirty="0">
                <a:solidFill>
                  <a:srgbClr val="000000"/>
                </a:solidFill>
                <a:effectLst/>
                <a:latin typeface="Vollkorn"/>
              </a:rPr>
              <a:t>和</a:t>
            </a:r>
            <a:r>
              <a:rPr lang="en-US" altLang="zh-CN" b="0" i="0" dirty="0">
                <a:solidFill>
                  <a:srgbClr val="000000"/>
                </a:solidFill>
                <a:effectLst/>
                <a:latin typeface="Vollkorn"/>
              </a:rPr>
              <a:t>1</a:t>
            </a:r>
            <a:r>
              <a:rPr lang="zh-CN" altLang="en-US" b="0" i="0" dirty="0">
                <a:solidFill>
                  <a:srgbClr val="000000"/>
                </a:solidFill>
                <a:effectLst/>
                <a:latin typeface="Vollkorn"/>
              </a:rPr>
              <a:t>次</a:t>
            </a:r>
            <a:r>
              <a:rPr lang="en-US" altLang="zh-CN" b="0" i="0" dirty="0">
                <a:solidFill>
                  <a:srgbClr val="000000"/>
                </a:solidFill>
                <a:effectLst/>
                <a:latin typeface="Vollkorn"/>
              </a:rPr>
              <a:t>all-reduce</a:t>
            </a:r>
            <a:r>
              <a:rPr lang="zh-CN" altLang="en-US" b="0" i="0" dirty="0">
                <a:solidFill>
                  <a:srgbClr val="000000"/>
                </a:solidFill>
                <a:effectLst/>
                <a:latin typeface="Vollkorn"/>
              </a:rPr>
              <a:t>，</a:t>
            </a:r>
            <a:r>
              <a:rPr lang="en-US" altLang="zh-CN" b="0" i="0" dirty="0">
                <a:solidFill>
                  <a:srgbClr val="000000"/>
                </a:solidFill>
                <a:effectLst/>
                <a:latin typeface="Vollkorn"/>
              </a:rPr>
              <a:t>4</a:t>
            </a:r>
            <a:r>
              <a:rPr lang="zh-CN" altLang="en-US" b="0" i="0" dirty="0">
                <a:solidFill>
                  <a:srgbClr val="000000"/>
                </a:solidFill>
                <a:effectLst/>
                <a:latin typeface="Vollkorn"/>
              </a:rPr>
              <a:t>个线性层，</a:t>
            </a:r>
            <a:r>
              <a:rPr lang="en-US" altLang="zh-CN" b="0" i="0" dirty="0">
                <a:solidFill>
                  <a:srgbClr val="000000"/>
                </a:solidFill>
                <a:effectLst/>
                <a:latin typeface="Vollkorn"/>
              </a:rPr>
              <a:t>8</a:t>
            </a:r>
            <a:r>
              <a:rPr lang="zh-CN" altLang="en-US" b="0" i="0" dirty="0">
                <a:solidFill>
                  <a:srgbClr val="000000"/>
                </a:solidFill>
                <a:effectLst/>
                <a:latin typeface="Vollkorn"/>
              </a:rPr>
              <a:t>次同步</a:t>
            </a:r>
            <a:endParaRPr lang="en-US" altLang="zh-CN" b="0" i="0" dirty="0">
              <a:solidFill>
                <a:srgbClr val="000000"/>
              </a:solidFill>
              <a:effectLst/>
              <a:latin typeface="Vollkorn"/>
            </a:endParaRPr>
          </a:p>
          <a:p>
            <a:pPr algn="l"/>
            <a:r>
              <a:rPr lang="zh-CN" altLang="en-US" b="0" i="0" dirty="0">
                <a:solidFill>
                  <a:srgbClr val="000000"/>
                </a:solidFill>
                <a:effectLst/>
                <a:latin typeface="Vollkorn"/>
              </a:rPr>
              <a:t>相比于普通的张量并行减少了一半的同步，减少了通信开销</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27</a:t>
            </a:fld>
            <a:endParaRPr lang="zh-CN" altLang="en-US"/>
          </a:p>
        </p:txBody>
      </p:sp>
    </p:spTree>
    <p:extLst>
      <p:ext uri="{BB962C8B-B14F-4D97-AF65-F5344CB8AC3E}">
        <p14:creationId xmlns:p14="http://schemas.microsoft.com/office/powerpoint/2010/main" val="826208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000000"/>
              </a:solidFill>
              <a:effectLst/>
              <a:latin typeface="Vollkorn"/>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28</a:t>
            </a:fld>
            <a:endParaRPr lang="zh-CN" altLang="en-US"/>
          </a:p>
        </p:txBody>
      </p:sp>
    </p:spTree>
    <p:extLst>
      <p:ext uri="{BB962C8B-B14F-4D97-AF65-F5344CB8AC3E}">
        <p14:creationId xmlns:p14="http://schemas.microsoft.com/office/powerpoint/2010/main" val="17435168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a:solidFill>
                  <a:srgbClr val="000000"/>
                </a:solidFill>
                <a:effectLst/>
                <a:latin typeface="Vollkorn"/>
              </a:rPr>
              <a:t>训练出了当时效果最好的语言模型</a:t>
            </a:r>
            <a:endParaRPr lang="zh-CN" altLang="en-US" b="0" i="0" dirty="0">
              <a:solidFill>
                <a:srgbClr val="000000"/>
              </a:solidFill>
              <a:effectLst/>
              <a:latin typeface="Vollkorn"/>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29</a:t>
            </a:fld>
            <a:endParaRPr lang="zh-CN" altLang="en-US"/>
          </a:p>
        </p:txBody>
      </p:sp>
    </p:spTree>
    <p:extLst>
      <p:ext uri="{BB962C8B-B14F-4D97-AF65-F5344CB8AC3E}">
        <p14:creationId xmlns:p14="http://schemas.microsoft.com/office/powerpoint/2010/main" val="32157203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000000"/>
                </a:solidFill>
                <a:effectLst/>
                <a:latin typeface="Vollkorn"/>
              </a:rPr>
              <a:t>增加了通信</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30</a:t>
            </a:fld>
            <a:endParaRPr lang="zh-CN" altLang="en-US"/>
          </a:p>
        </p:txBody>
      </p:sp>
    </p:spTree>
    <p:extLst>
      <p:ext uri="{BB962C8B-B14F-4D97-AF65-F5344CB8AC3E}">
        <p14:creationId xmlns:p14="http://schemas.microsoft.com/office/powerpoint/2010/main" val="3746149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对于语言模型来说，现在提高模型精度的最好方法就是训练最大的</a:t>
            </a:r>
            <a:r>
              <a:rPr lang="en-US" altLang="zh-CN" dirty="0"/>
              <a:t>Transformer</a:t>
            </a:r>
            <a:r>
              <a:rPr lang="zh-CN" altLang="en-US" dirty="0"/>
              <a:t>模型，</a:t>
            </a:r>
            <a:r>
              <a:rPr lang="en-US" altLang="zh-CN" dirty="0"/>
              <a:t>GPT</a:t>
            </a:r>
            <a:r>
              <a:rPr lang="zh-CN" altLang="en-US" dirty="0"/>
              <a:t>模型就是这样做的</a:t>
            </a:r>
            <a:endParaRPr lang="en-US" altLang="zh-CN" dirty="0"/>
          </a:p>
          <a:p>
            <a:r>
              <a:rPr lang="zh-CN" altLang="en-US" dirty="0"/>
              <a:t>导致模型参数越来越多，模型越来越大，所需要的训练时间越来越长</a:t>
            </a:r>
            <a:endParaRPr lang="en-US" altLang="zh-CN" dirty="0"/>
          </a:p>
          <a:p>
            <a:r>
              <a:rPr lang="zh-CN" altLang="en-US" dirty="0"/>
              <a:t>图中是语言模型的参数规模趋势，</a:t>
            </a:r>
            <a:r>
              <a:rPr lang="en-US" altLang="zh-CN" dirty="0"/>
              <a:t>Turing-NLG</a:t>
            </a:r>
            <a:r>
              <a:rPr lang="zh-CN" altLang="en-US" dirty="0"/>
              <a:t>模型（</a:t>
            </a:r>
            <a:r>
              <a:rPr lang="en-US" altLang="zh-CN" dirty="0"/>
              <a:t>NLG</a:t>
            </a:r>
            <a:r>
              <a:rPr lang="zh-CN" altLang="en-US" dirty="0"/>
              <a:t>领域的</a:t>
            </a:r>
            <a:r>
              <a:rPr lang="en-US" altLang="zh-CN" dirty="0"/>
              <a:t>SOTA</a:t>
            </a:r>
            <a:r>
              <a:rPr lang="zh-CN" altLang="en-US" dirty="0"/>
              <a:t>）参数规模为</a:t>
            </a:r>
            <a:r>
              <a:rPr lang="en-US" altLang="zh-CN" dirty="0"/>
              <a:t>172</a:t>
            </a:r>
            <a:r>
              <a:rPr lang="zh-CN" altLang="en-US" dirty="0"/>
              <a:t>亿，使用</a:t>
            </a:r>
            <a:r>
              <a:rPr lang="en-US" altLang="zh-CN" dirty="0"/>
              <a:t>400</a:t>
            </a:r>
            <a:r>
              <a:rPr lang="zh-CN" altLang="en-US" dirty="0"/>
              <a:t>张卡训练也需</a:t>
            </a:r>
            <a:r>
              <a:rPr lang="en-US" altLang="zh-CN" dirty="0"/>
              <a:t>60</a:t>
            </a:r>
            <a:r>
              <a:rPr lang="zh-CN" altLang="en-US" dirty="0"/>
              <a:t>天</a:t>
            </a:r>
            <a:endParaRPr lang="en-US" altLang="zh-CN" dirty="0"/>
          </a:p>
          <a:p>
            <a:r>
              <a:rPr lang="zh-CN" altLang="en-US" dirty="0"/>
              <a:t>而现在以</a:t>
            </a:r>
            <a:r>
              <a:rPr lang="en-US" altLang="zh-CN" dirty="0"/>
              <a:t>GPT-3</a:t>
            </a:r>
            <a:r>
              <a:rPr lang="zh-CN" altLang="en-US" dirty="0"/>
              <a:t>为代表的</a:t>
            </a:r>
            <a:r>
              <a:rPr lang="en-US" altLang="zh-CN" dirty="0"/>
              <a:t>Transformer</a:t>
            </a:r>
            <a:r>
              <a:rPr lang="zh-CN" altLang="en-US" dirty="0"/>
              <a:t>类语言模型参数数量已经达到百亿甚至千亿级别</a:t>
            </a:r>
            <a:endParaRPr lang="en-US" altLang="zh-CN" dirty="0"/>
          </a:p>
          <a:p>
            <a:r>
              <a:rPr lang="zh-CN" altLang="en-US" dirty="0"/>
              <a:t>对于这种规模的模型，单卡训练不可行，必须进行分布式训练</a:t>
            </a:r>
            <a:endParaRPr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4</a:t>
            </a:fld>
            <a:endParaRPr lang="zh-CN" altLang="en-US"/>
          </a:p>
        </p:txBody>
      </p:sp>
    </p:spTree>
    <p:extLst>
      <p:ext uri="{BB962C8B-B14F-4D97-AF65-F5344CB8AC3E}">
        <p14:creationId xmlns:p14="http://schemas.microsoft.com/office/powerpoint/2010/main" val="2918144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SC 2021 : Conference on High Performance Computing (Supercomputing)</a:t>
            </a:r>
          </a:p>
          <a:p>
            <a:endParaRPr lang="en-US" altLang="zh-CN" dirty="0"/>
          </a:p>
          <a:p>
            <a:r>
              <a:rPr lang="en-US" altLang="zh-CN" dirty="0"/>
              <a:t>International Conference for High Performance Computing, Networking, Storage, and Analysis</a:t>
            </a:r>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32</a:t>
            </a:fld>
            <a:endParaRPr lang="zh-CN" altLang="en-US"/>
          </a:p>
        </p:txBody>
      </p:sp>
    </p:spTree>
    <p:extLst>
      <p:ext uri="{BB962C8B-B14F-4D97-AF65-F5344CB8AC3E}">
        <p14:creationId xmlns:p14="http://schemas.microsoft.com/office/powerpoint/2010/main" val="24133618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000000"/>
                </a:solidFill>
                <a:effectLst/>
                <a:latin typeface="Vollkorn"/>
              </a:rPr>
              <a:t>混合了流水线并行 张量并行 和 数据并行</a:t>
            </a:r>
            <a:endParaRPr lang="en-US" altLang="zh-CN" b="0" i="0" dirty="0">
              <a:solidFill>
                <a:srgbClr val="000000"/>
              </a:solidFill>
              <a:effectLst/>
              <a:latin typeface="Vollkorn"/>
            </a:endParaRPr>
          </a:p>
          <a:p>
            <a:pPr algn="l"/>
            <a:r>
              <a:rPr lang="zh-CN" altLang="en-US" b="0" i="0" dirty="0">
                <a:solidFill>
                  <a:srgbClr val="000000"/>
                </a:solidFill>
                <a:effectLst/>
                <a:latin typeface="Vollkorn"/>
              </a:rPr>
              <a:t>图上是这篇文章对</a:t>
            </a:r>
            <a:r>
              <a:rPr lang="en-US" altLang="zh-CN" b="0" i="0" dirty="0">
                <a:solidFill>
                  <a:srgbClr val="000000"/>
                </a:solidFill>
                <a:effectLst/>
                <a:latin typeface="Vollkorn"/>
              </a:rPr>
              <a:t> </a:t>
            </a:r>
            <a:r>
              <a:rPr lang="zh-CN" altLang="en-US" b="0" i="0" dirty="0">
                <a:solidFill>
                  <a:srgbClr val="000000"/>
                </a:solidFill>
                <a:effectLst/>
                <a:latin typeface="Vollkorn"/>
              </a:rPr>
              <a:t>张量并行和流水线并行的混合方式</a:t>
            </a:r>
            <a:endParaRPr lang="en-US" altLang="zh-CN" b="0" i="0" dirty="0">
              <a:solidFill>
                <a:srgbClr val="000000"/>
              </a:solidFill>
              <a:effectLst/>
              <a:latin typeface="Vollkorn"/>
            </a:endParaRPr>
          </a:p>
          <a:p>
            <a:pPr algn="l"/>
            <a:r>
              <a:rPr lang="zh-CN" altLang="en-US" b="0" i="0" dirty="0">
                <a:solidFill>
                  <a:srgbClr val="000000"/>
                </a:solidFill>
                <a:effectLst/>
                <a:latin typeface="Vollkorn"/>
              </a:rPr>
              <a:t>流水线并行中模型的划分是 每一个</a:t>
            </a:r>
            <a:r>
              <a:rPr lang="en-US" altLang="zh-CN" b="0" i="0" dirty="0">
                <a:solidFill>
                  <a:srgbClr val="000000"/>
                </a:solidFill>
                <a:effectLst/>
                <a:latin typeface="Vollkorn"/>
              </a:rPr>
              <a:t>transformer</a:t>
            </a:r>
            <a:r>
              <a:rPr lang="zh-CN" altLang="en-US" b="0" i="0" dirty="0">
                <a:solidFill>
                  <a:srgbClr val="000000"/>
                </a:solidFill>
                <a:effectLst/>
                <a:latin typeface="Vollkorn"/>
              </a:rPr>
              <a:t>层，也就是前面的一个</a:t>
            </a:r>
            <a:r>
              <a:rPr lang="en-US" altLang="zh-CN" b="0" i="0" dirty="0">
                <a:solidFill>
                  <a:srgbClr val="000000"/>
                </a:solidFill>
                <a:effectLst/>
                <a:latin typeface="Vollkorn"/>
              </a:rPr>
              <a:t>MLP</a:t>
            </a:r>
            <a:r>
              <a:rPr lang="zh-CN" altLang="en-US" b="0" i="0" dirty="0">
                <a:solidFill>
                  <a:srgbClr val="000000"/>
                </a:solidFill>
                <a:effectLst/>
                <a:latin typeface="Vollkorn"/>
              </a:rPr>
              <a:t>加上一个</a:t>
            </a:r>
            <a:r>
              <a:rPr lang="en-US" altLang="zh-CN" b="0" i="0" dirty="0">
                <a:solidFill>
                  <a:srgbClr val="000000"/>
                </a:solidFill>
                <a:effectLst/>
                <a:latin typeface="Vollkorn"/>
              </a:rPr>
              <a:t>Attention</a:t>
            </a:r>
            <a:r>
              <a:rPr lang="zh-CN" altLang="en-US" b="0" i="0" dirty="0">
                <a:solidFill>
                  <a:srgbClr val="000000"/>
                </a:solidFill>
                <a:effectLst/>
                <a:latin typeface="Vollkorn"/>
              </a:rPr>
              <a:t>模块，作为一组</a:t>
            </a:r>
            <a:endParaRPr lang="en-US" altLang="zh-CN" b="0" i="0" dirty="0">
              <a:solidFill>
                <a:srgbClr val="000000"/>
              </a:solidFill>
              <a:effectLst/>
              <a:latin typeface="Vollkorn"/>
            </a:endParaRPr>
          </a:p>
          <a:p>
            <a:pPr algn="l"/>
            <a:r>
              <a:rPr lang="zh-CN" altLang="en-US" b="0" i="0" dirty="0">
                <a:solidFill>
                  <a:srgbClr val="000000"/>
                </a:solidFill>
                <a:effectLst/>
                <a:latin typeface="Vollkorn"/>
              </a:rPr>
              <a:t>整个模型有</a:t>
            </a:r>
            <a:r>
              <a:rPr lang="en-US" altLang="zh-CN" b="0" i="0" dirty="0">
                <a:solidFill>
                  <a:srgbClr val="000000"/>
                </a:solidFill>
                <a:effectLst/>
                <a:latin typeface="Vollkorn"/>
              </a:rPr>
              <a:t>N</a:t>
            </a:r>
            <a:r>
              <a:rPr lang="zh-CN" altLang="en-US" b="0" i="0" dirty="0">
                <a:solidFill>
                  <a:srgbClr val="000000"/>
                </a:solidFill>
                <a:effectLst/>
                <a:latin typeface="Vollkorn"/>
              </a:rPr>
              <a:t>个</a:t>
            </a:r>
            <a:r>
              <a:rPr lang="en-US" altLang="zh-CN" b="0" i="0" dirty="0">
                <a:solidFill>
                  <a:srgbClr val="000000"/>
                </a:solidFill>
                <a:effectLst/>
                <a:latin typeface="Vollkorn"/>
              </a:rPr>
              <a:t>transformer</a:t>
            </a:r>
            <a:r>
              <a:rPr lang="zh-CN" altLang="en-US" b="0" i="0" dirty="0">
                <a:solidFill>
                  <a:srgbClr val="000000"/>
                </a:solidFill>
                <a:effectLst/>
                <a:latin typeface="Vollkorn"/>
              </a:rPr>
              <a:t>层的话，模型并行数量就是</a:t>
            </a:r>
            <a:r>
              <a:rPr lang="en-US" altLang="zh-CN" b="0" i="0" dirty="0">
                <a:solidFill>
                  <a:srgbClr val="000000"/>
                </a:solidFill>
                <a:effectLst/>
                <a:latin typeface="Vollkorn"/>
              </a:rPr>
              <a:t>N</a:t>
            </a:r>
          </a:p>
          <a:p>
            <a:pPr algn="l"/>
            <a:r>
              <a:rPr lang="zh-CN" altLang="en-US" b="0" i="0" dirty="0">
                <a:solidFill>
                  <a:srgbClr val="000000"/>
                </a:solidFill>
                <a:effectLst/>
                <a:latin typeface="Vollkorn"/>
              </a:rPr>
              <a:t>每个</a:t>
            </a:r>
            <a:r>
              <a:rPr lang="en-US" altLang="zh-CN" b="0" i="0" dirty="0">
                <a:solidFill>
                  <a:srgbClr val="000000"/>
                </a:solidFill>
                <a:effectLst/>
                <a:latin typeface="Vollkorn"/>
              </a:rPr>
              <a:t>transformer</a:t>
            </a:r>
            <a:r>
              <a:rPr lang="zh-CN" altLang="en-US" b="0" i="0" dirty="0">
                <a:solidFill>
                  <a:srgbClr val="000000"/>
                </a:solidFill>
                <a:effectLst/>
                <a:latin typeface="Vollkorn"/>
              </a:rPr>
              <a:t>层中按照前面说的方式进行张量并行</a:t>
            </a:r>
            <a:endParaRPr lang="en-US" altLang="zh-CN" b="0" i="0" dirty="0">
              <a:solidFill>
                <a:srgbClr val="000000"/>
              </a:solidFill>
              <a:effectLst/>
              <a:latin typeface="Vollkorn"/>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34</a:t>
            </a:fld>
            <a:endParaRPr lang="zh-CN" altLang="en-US"/>
          </a:p>
        </p:txBody>
      </p:sp>
    </p:spTree>
    <p:extLst>
      <p:ext uri="{BB962C8B-B14F-4D97-AF65-F5344CB8AC3E}">
        <p14:creationId xmlns:p14="http://schemas.microsoft.com/office/powerpoint/2010/main" val="27435993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latin typeface="微软雅黑" panose="020B0503020204020204" pitchFamily="34" charset="-122"/>
                <a:ea typeface="微软雅黑" panose="020B0503020204020204" pitchFamily="34" charset="-122"/>
                <a:sym typeface="+mn-ea"/>
              </a:rPr>
              <a:t>传统的流水线并行方式，</a:t>
            </a:r>
            <a:r>
              <a:rPr lang="zh-CN" altLang="en-US" dirty="0">
                <a:latin typeface="微软雅黑" panose="020B0503020204020204" pitchFamily="34" charset="-122"/>
                <a:ea typeface="微软雅黑" panose="020B0503020204020204" pitchFamily="34" charset="-122"/>
                <a:sym typeface="+mn-ea"/>
              </a:rPr>
              <a:t>模型在初始静态分割与部署，在整个训练过程中不会改变模型的分割与任务的放置。</a:t>
            </a:r>
          </a:p>
          <a:p>
            <a:r>
              <a:rPr lang="zh-CN" altLang="en-US" b="1" dirty="0">
                <a:latin typeface="微软雅黑" panose="020B0503020204020204" pitchFamily="34" charset="-122"/>
                <a:ea typeface="微软雅黑" panose="020B0503020204020204" pitchFamily="34" charset="-122"/>
                <a:sym typeface="+mn-ea"/>
              </a:rPr>
              <a:t>混合流水线并行与数据并行，系统中存在多条流水线，流水线之间采用数据并行的方式，具有</a:t>
            </a:r>
            <a:r>
              <a:rPr lang="zh-CN" altLang="en-US" dirty="0">
                <a:latin typeface="微软雅黑" panose="020B0503020204020204" pitchFamily="34" charset="-122"/>
                <a:ea typeface="微软雅黑" panose="020B0503020204020204" pitchFamily="34" charset="-122"/>
                <a:sym typeface="+mn-ea"/>
              </a:rPr>
              <a:t>良好的可扩展性，</a:t>
            </a:r>
          </a:p>
          <a:p>
            <a:r>
              <a:rPr lang="zh-CN" altLang="en-US" dirty="0">
                <a:latin typeface="微软雅黑" panose="020B0503020204020204" pitchFamily="34" charset="-122"/>
                <a:ea typeface="微软雅黑" panose="020B0503020204020204" pitchFamily="34" charset="-122"/>
                <a:sym typeface="+mn-ea"/>
              </a:rPr>
              <a:t>当数据中心有空闲的多张卡的，可以快速部署多流水线的训练。</a:t>
            </a:r>
            <a:endParaRPr lang="en-US" altLang="zh-CN" dirty="0">
              <a:latin typeface="微软雅黑" panose="020B0503020204020204" pitchFamily="34" charset="-122"/>
              <a:ea typeface="微软雅黑" panose="020B0503020204020204" pitchFamily="34" charset="-122"/>
              <a:sym typeface="+mn-ea"/>
            </a:endParaRPr>
          </a:p>
          <a:p>
            <a:r>
              <a:rPr lang="zh-CN" altLang="en-US" dirty="0">
                <a:latin typeface="微软雅黑" panose="020B0503020204020204" pitchFamily="34" charset="-122"/>
                <a:ea typeface="微软雅黑" panose="020B0503020204020204" pitchFamily="34" charset="-122"/>
                <a:sym typeface="+mn-ea"/>
              </a:rPr>
              <a:t>混合并行具有更高的吞吐量</a:t>
            </a:r>
          </a:p>
          <a:p>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35</a:t>
            </a:fld>
            <a:endParaRPr lang="zh-CN" altLang="en-US"/>
          </a:p>
        </p:txBody>
      </p:sp>
    </p:spTree>
    <p:extLst>
      <p:ext uri="{BB962C8B-B14F-4D97-AF65-F5344CB8AC3E}">
        <p14:creationId xmlns:p14="http://schemas.microsoft.com/office/powerpoint/2010/main" val="15515492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err="1">
                <a:solidFill>
                  <a:srgbClr val="000000"/>
                </a:solidFill>
                <a:effectLst/>
                <a:latin typeface="Vollkorn"/>
              </a:rPr>
              <a:t>Gpipe</a:t>
            </a:r>
            <a:r>
              <a:rPr lang="zh-CN" altLang="en-US" b="0" i="0" dirty="0">
                <a:solidFill>
                  <a:srgbClr val="000000"/>
                </a:solidFill>
                <a:effectLst/>
                <a:latin typeface="Vollkorn"/>
              </a:rPr>
              <a:t>流水线中存在流水线空泡</a:t>
            </a:r>
            <a:endParaRPr lang="en-US" altLang="zh-CN" b="0" i="0" dirty="0">
              <a:solidFill>
                <a:srgbClr val="000000"/>
              </a:solidFill>
              <a:effectLst/>
              <a:latin typeface="Vollkorn"/>
            </a:endParaRPr>
          </a:p>
          <a:p>
            <a:pPr algn="l"/>
            <a:r>
              <a:rPr lang="zh-CN" altLang="en-US" b="0" i="0" dirty="0">
                <a:solidFill>
                  <a:srgbClr val="000000"/>
                </a:solidFill>
                <a:effectLst/>
                <a:latin typeface="Vollkorn"/>
              </a:rPr>
              <a:t>在设备数量固定时，</a:t>
            </a:r>
            <a:r>
              <a:rPr lang="en-US" altLang="zh-CN" b="0" i="0" dirty="0">
                <a:solidFill>
                  <a:srgbClr val="000000"/>
                </a:solidFill>
                <a:effectLst/>
                <a:latin typeface="Vollkorn"/>
              </a:rPr>
              <a:t>p</a:t>
            </a:r>
            <a:r>
              <a:rPr lang="zh-CN" altLang="en-US" b="0" i="0" dirty="0">
                <a:solidFill>
                  <a:srgbClr val="000000"/>
                </a:solidFill>
                <a:effectLst/>
                <a:latin typeface="Vollkorn"/>
              </a:rPr>
              <a:t>一般不变，要减少空泡率，就需要增加</a:t>
            </a:r>
            <a:r>
              <a:rPr lang="en-US" altLang="zh-CN" b="0" i="0" dirty="0">
                <a:solidFill>
                  <a:srgbClr val="000000"/>
                </a:solidFill>
                <a:effectLst/>
                <a:latin typeface="Vollkorn"/>
              </a:rPr>
              <a:t>micro-batch</a:t>
            </a:r>
            <a:r>
              <a:rPr lang="zh-CN" altLang="en-US" b="0" i="0" dirty="0">
                <a:solidFill>
                  <a:srgbClr val="000000"/>
                </a:solidFill>
                <a:effectLst/>
                <a:latin typeface="Vollkorn"/>
              </a:rPr>
              <a:t>数量</a:t>
            </a:r>
            <a:r>
              <a:rPr lang="en-US" altLang="zh-CN" b="0" i="0" dirty="0">
                <a:solidFill>
                  <a:srgbClr val="000000"/>
                </a:solidFill>
                <a:effectLst/>
                <a:latin typeface="Vollkorn"/>
              </a:rPr>
              <a:t>m</a:t>
            </a:r>
          </a:p>
          <a:p>
            <a:pPr algn="l"/>
            <a:r>
              <a:rPr lang="zh-CN" altLang="en-US" b="0" i="0" dirty="0">
                <a:solidFill>
                  <a:srgbClr val="121212"/>
                </a:solidFill>
                <a:effectLst/>
                <a:latin typeface="-apple-system"/>
              </a:rPr>
              <a:t>增加</a:t>
            </a:r>
            <a:r>
              <a:rPr lang="en-US" altLang="zh-CN" b="0" i="0" dirty="0">
                <a:solidFill>
                  <a:srgbClr val="121212"/>
                </a:solidFill>
                <a:effectLst/>
                <a:latin typeface="-apple-system"/>
              </a:rPr>
              <a:t>micro-batch</a:t>
            </a:r>
            <a:r>
              <a:rPr lang="zh-CN" altLang="en-US" b="0" i="0" dirty="0">
                <a:solidFill>
                  <a:srgbClr val="121212"/>
                </a:solidFill>
                <a:effectLst/>
                <a:latin typeface="-apple-system"/>
              </a:rPr>
              <a:t>数量会导致峰值内存占用高</a:t>
            </a:r>
            <a:endParaRPr lang="en-US" altLang="zh-CN" b="0" i="0" dirty="0">
              <a:solidFill>
                <a:srgbClr val="121212"/>
              </a:solidFill>
              <a:effectLst/>
              <a:latin typeface="-apple-system"/>
            </a:endParaRPr>
          </a:p>
          <a:p>
            <a:pPr algn="l"/>
            <a:r>
              <a:rPr lang="zh-CN" altLang="en-US" b="0" i="0" dirty="0">
                <a:solidFill>
                  <a:srgbClr val="121212"/>
                </a:solidFill>
                <a:effectLst/>
                <a:latin typeface="-apple-system"/>
              </a:rPr>
              <a:t>反向算梯度的过程，都需要之前前向保存的激活值</a:t>
            </a:r>
            <a:endParaRPr lang="en-US" altLang="zh-CN" b="0" i="0" dirty="0">
              <a:solidFill>
                <a:srgbClr val="121212"/>
              </a:solidFill>
              <a:effectLst/>
              <a:latin typeface="-apple-system"/>
            </a:endParaRPr>
          </a:p>
          <a:p>
            <a:pPr algn="l"/>
            <a:r>
              <a:rPr lang="zh-CN" altLang="en-US" b="0" i="0" dirty="0">
                <a:solidFill>
                  <a:srgbClr val="121212"/>
                </a:solidFill>
                <a:effectLst/>
                <a:latin typeface="-apple-system"/>
              </a:rPr>
              <a:t>前向结束时，达到内存占用的峰值。设备不变时，</a:t>
            </a:r>
            <a:r>
              <a:rPr lang="en-US" altLang="zh-CN" b="0" i="0" dirty="0">
                <a:solidFill>
                  <a:srgbClr val="121212"/>
                </a:solidFill>
                <a:effectLst/>
                <a:latin typeface="-apple-system"/>
              </a:rPr>
              <a:t>m</a:t>
            </a:r>
            <a:r>
              <a:rPr lang="zh-CN" altLang="en-US" b="0" i="0" dirty="0">
                <a:solidFill>
                  <a:srgbClr val="121212"/>
                </a:solidFill>
                <a:effectLst/>
                <a:latin typeface="-apple-system"/>
              </a:rPr>
              <a:t>是有限大的</a:t>
            </a:r>
            <a:endParaRPr lang="en-US" altLang="zh-CN" b="0" i="0" dirty="0">
              <a:solidFill>
                <a:srgbClr val="121212"/>
              </a:solidFill>
              <a:effectLst/>
              <a:latin typeface="-apple-system"/>
            </a:endParaRPr>
          </a:p>
          <a:p>
            <a:pPr algn="l"/>
            <a:r>
              <a:rPr lang="en-US" altLang="zh-CN" b="0" i="0" dirty="0" err="1">
                <a:solidFill>
                  <a:srgbClr val="000000"/>
                </a:solidFill>
                <a:effectLst/>
                <a:latin typeface="Vollkorn"/>
              </a:rPr>
              <a:t>Gpipe</a:t>
            </a:r>
            <a:r>
              <a:rPr lang="zh-CN" altLang="en-US" b="0" i="0" dirty="0">
                <a:solidFill>
                  <a:srgbClr val="121212"/>
                </a:solidFill>
                <a:effectLst/>
                <a:latin typeface="-apple-system"/>
              </a:rPr>
              <a:t>解决该问题的方法是做重计算，</a:t>
            </a:r>
            <a:r>
              <a:rPr lang="zh-CN" altLang="en-US" b="0" i="0" dirty="0">
                <a:solidFill>
                  <a:srgbClr val="111111"/>
                </a:solidFill>
                <a:effectLst/>
                <a:latin typeface="PingFang SC"/>
              </a:rPr>
              <a:t>通过丢弃前向传播和后向传播之间的</a:t>
            </a:r>
            <a:r>
              <a:rPr lang="zh-CN" altLang="en-US" b="0" i="0" dirty="0">
                <a:solidFill>
                  <a:srgbClr val="121212"/>
                </a:solidFill>
                <a:effectLst/>
                <a:latin typeface="-apple-system"/>
              </a:rPr>
              <a:t>激活值</a:t>
            </a:r>
            <a:r>
              <a:rPr lang="zh-CN" altLang="en-US" b="0" i="0" dirty="0">
                <a:solidFill>
                  <a:srgbClr val="111111"/>
                </a:solidFill>
                <a:effectLst/>
                <a:latin typeface="PingFang SC"/>
              </a:rPr>
              <a:t>存储来交换内存，在后向传递需要</a:t>
            </a:r>
            <a:r>
              <a:rPr lang="zh-CN" altLang="en-US" b="0" i="0" dirty="0">
                <a:solidFill>
                  <a:srgbClr val="121212"/>
                </a:solidFill>
                <a:effectLst/>
                <a:latin typeface="-apple-system"/>
              </a:rPr>
              <a:t>激活值</a:t>
            </a:r>
            <a:r>
              <a:rPr lang="zh-CN" altLang="en-US" b="0" i="0" dirty="0">
                <a:solidFill>
                  <a:srgbClr val="111111"/>
                </a:solidFill>
                <a:effectLst/>
                <a:latin typeface="PingFang SC"/>
              </a:rPr>
              <a:t>时再重新计算它们</a:t>
            </a:r>
            <a:endParaRPr lang="en-US" altLang="zh-CN" b="0" i="0" dirty="0">
              <a:solidFill>
                <a:srgbClr val="111111"/>
              </a:solidFill>
              <a:effectLst/>
              <a:latin typeface="PingFang SC"/>
            </a:endParaRPr>
          </a:p>
          <a:p>
            <a:pPr algn="l"/>
            <a:r>
              <a:rPr lang="zh-CN" altLang="en-US" b="0" i="0" dirty="0">
                <a:solidFill>
                  <a:srgbClr val="111111"/>
                </a:solidFill>
                <a:effectLst/>
                <a:latin typeface="PingFang SC"/>
              </a:rPr>
              <a:t>流水线被拉得很长</a:t>
            </a:r>
            <a:endParaRPr lang="en-US" altLang="zh-CN" b="0" i="0" dirty="0">
              <a:solidFill>
                <a:srgbClr val="000000"/>
              </a:solidFill>
              <a:effectLst/>
              <a:latin typeface="Vollkorn"/>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36</a:t>
            </a:fld>
            <a:endParaRPr lang="zh-CN" altLang="en-US"/>
          </a:p>
        </p:txBody>
      </p:sp>
    </p:spTree>
    <p:extLst>
      <p:ext uri="{BB962C8B-B14F-4D97-AF65-F5344CB8AC3E}">
        <p14:creationId xmlns:p14="http://schemas.microsoft.com/office/powerpoint/2010/main" val="22410804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r>
              <a:rPr lang="en-US" altLang="zh-CN" b="0" i="0" dirty="0">
                <a:solidFill>
                  <a:srgbClr val="111111"/>
                </a:solidFill>
                <a:effectLst/>
                <a:latin typeface="PingFang SC"/>
              </a:rPr>
              <a:t>SOSP2029</a:t>
            </a:r>
          </a:p>
          <a:p>
            <a:pPr algn="l">
              <a:buFont typeface="Arial" panose="020B0604020202020204" pitchFamily="34" charset="0"/>
              <a:buNone/>
            </a:pPr>
            <a:r>
              <a:rPr lang="zh-CN" altLang="en-US" b="0" i="0" dirty="0">
                <a:solidFill>
                  <a:srgbClr val="111111"/>
                </a:solidFill>
                <a:effectLst/>
                <a:latin typeface="PingFang SC"/>
              </a:rPr>
              <a:t>让最后一个 </a:t>
            </a:r>
            <a:r>
              <a:rPr lang="en-US" altLang="zh-CN" b="0" i="0" dirty="0">
                <a:solidFill>
                  <a:srgbClr val="111111"/>
                </a:solidFill>
                <a:effectLst/>
                <a:latin typeface="PingFang SC"/>
              </a:rPr>
              <a:t>stage</a:t>
            </a:r>
            <a:r>
              <a:rPr lang="zh-CN" altLang="en-US" b="0" i="0" dirty="0">
                <a:solidFill>
                  <a:srgbClr val="111111"/>
                </a:solidFill>
                <a:effectLst/>
                <a:latin typeface="PingFang SC"/>
              </a:rPr>
              <a:t>（下图中的 </a:t>
            </a:r>
            <a:r>
              <a:rPr lang="en-US" altLang="zh-CN" b="0" i="0" dirty="0">
                <a:solidFill>
                  <a:srgbClr val="111111"/>
                </a:solidFill>
                <a:effectLst/>
                <a:latin typeface="PingFang SC"/>
              </a:rPr>
              <a:t>Machine 4</a:t>
            </a:r>
            <a:r>
              <a:rPr lang="zh-CN" altLang="en-US" b="0" i="0" dirty="0">
                <a:solidFill>
                  <a:srgbClr val="111111"/>
                </a:solidFill>
                <a:effectLst/>
                <a:latin typeface="PingFang SC"/>
              </a:rPr>
              <a:t>） 在做完一次 </a:t>
            </a:r>
            <a:r>
              <a:rPr lang="en-US" altLang="zh-CN" b="0" i="0" dirty="0">
                <a:solidFill>
                  <a:srgbClr val="111111"/>
                </a:solidFill>
                <a:effectLst/>
                <a:latin typeface="PingFang SC"/>
              </a:rPr>
              <a:t>minibatch </a:t>
            </a:r>
            <a:r>
              <a:rPr lang="zh-CN" altLang="en-US" b="0" i="0" dirty="0">
                <a:solidFill>
                  <a:srgbClr val="111111"/>
                </a:solidFill>
                <a:effectLst/>
                <a:latin typeface="PingFang SC"/>
              </a:rPr>
              <a:t>的前向传播之后，就立即做本</a:t>
            </a:r>
            <a:r>
              <a:rPr lang="en-US" altLang="zh-CN" b="0" i="0" dirty="0">
                <a:solidFill>
                  <a:srgbClr val="111111"/>
                </a:solidFill>
                <a:effectLst/>
                <a:latin typeface="PingFang SC"/>
              </a:rPr>
              <a:t>minibatch </a:t>
            </a:r>
            <a:r>
              <a:rPr lang="zh-CN" altLang="en-US" b="0" i="0" dirty="0">
                <a:solidFill>
                  <a:srgbClr val="111111"/>
                </a:solidFill>
                <a:effectLst/>
                <a:latin typeface="PingFang SC"/>
              </a:rPr>
              <a:t>的反向传播，那么就可以让其他 </a:t>
            </a:r>
            <a:r>
              <a:rPr lang="en-US" altLang="zh-CN" b="0" i="0" dirty="0">
                <a:solidFill>
                  <a:srgbClr val="111111"/>
                </a:solidFill>
                <a:effectLst/>
                <a:latin typeface="PingFang SC"/>
              </a:rPr>
              <a:t>stage </a:t>
            </a:r>
            <a:r>
              <a:rPr lang="zh-CN" altLang="en-US" b="0" i="0" dirty="0">
                <a:solidFill>
                  <a:srgbClr val="111111"/>
                </a:solidFill>
                <a:effectLst/>
                <a:latin typeface="PingFang SC"/>
              </a:rPr>
              <a:t>尽可能早的开始反向计算，这就是 </a:t>
            </a:r>
            <a:r>
              <a:rPr lang="en-US" altLang="zh-CN" b="0" i="0" dirty="0">
                <a:solidFill>
                  <a:srgbClr val="111111"/>
                </a:solidFill>
                <a:effectLst/>
                <a:latin typeface="PingFang SC"/>
              </a:rPr>
              <a:t>1F1B </a:t>
            </a:r>
            <a:r>
              <a:rPr lang="zh-CN" altLang="en-US" b="0" i="0" dirty="0">
                <a:solidFill>
                  <a:srgbClr val="111111"/>
                </a:solidFill>
                <a:effectLst/>
                <a:latin typeface="PingFang SC"/>
              </a:rPr>
              <a:t>策略。</a:t>
            </a:r>
            <a:endParaRPr lang="en-US" altLang="zh-CN" b="0" i="0" dirty="0">
              <a:solidFill>
                <a:srgbClr val="111111"/>
              </a:solidFill>
              <a:effectLst/>
              <a:latin typeface="PingFang SC"/>
            </a:endParaRPr>
          </a:p>
          <a:p>
            <a:pPr algn="l">
              <a:buFont typeface="Arial" panose="020B0604020202020204" pitchFamily="34" charset="0"/>
              <a:buNone/>
            </a:pPr>
            <a:r>
              <a:rPr lang="zh-CN" altLang="en-US" b="0" i="0" dirty="0">
                <a:solidFill>
                  <a:srgbClr val="111111"/>
                </a:solidFill>
                <a:effectLst/>
                <a:latin typeface="PingFang SC"/>
              </a:rPr>
              <a:t>类似于把整体同步变成了众多小数据块上的异步，而小数据块都是独立更新。</a:t>
            </a:r>
          </a:p>
          <a:p>
            <a:pPr algn="l">
              <a:buFont typeface="Arial" panose="020B0604020202020204" pitchFamily="34" charset="0"/>
              <a:buNone/>
            </a:pPr>
            <a:r>
              <a:rPr lang="zh-CN" altLang="en-US" b="0" i="0" dirty="0">
                <a:solidFill>
                  <a:srgbClr val="111111"/>
                </a:solidFill>
                <a:effectLst/>
                <a:latin typeface="PingFang SC"/>
              </a:rPr>
              <a:t>在 </a:t>
            </a:r>
            <a:r>
              <a:rPr lang="en-US" altLang="zh-CN" b="0" i="0" dirty="0">
                <a:solidFill>
                  <a:srgbClr val="111111"/>
                </a:solidFill>
                <a:effectLst/>
                <a:latin typeface="PingFang SC"/>
              </a:rPr>
              <a:t>1F1B </a:t>
            </a:r>
            <a:r>
              <a:rPr lang="zh-CN" altLang="en-US" b="0" i="0" dirty="0">
                <a:solidFill>
                  <a:srgbClr val="111111"/>
                </a:solidFill>
                <a:effectLst/>
                <a:latin typeface="PingFang SC"/>
              </a:rPr>
              <a:t>的稳定状态下，会在每台机器上严格交替的进行前向计算</a:t>
            </a:r>
            <a:r>
              <a:rPr lang="en-US" altLang="zh-CN" b="0" i="0" dirty="0">
                <a:solidFill>
                  <a:srgbClr val="111111"/>
                </a:solidFill>
                <a:effectLst/>
                <a:latin typeface="PingFang SC"/>
              </a:rPr>
              <a:t>/</a:t>
            </a:r>
            <a:r>
              <a:rPr lang="zh-CN" altLang="en-US" b="0" i="0" dirty="0">
                <a:solidFill>
                  <a:srgbClr val="111111"/>
                </a:solidFill>
                <a:effectLst/>
                <a:latin typeface="PingFang SC"/>
              </a:rPr>
              <a:t>反向传播，这样使得每个</a:t>
            </a:r>
            <a:r>
              <a:rPr lang="en-US" altLang="zh-CN" b="0" i="0" dirty="0">
                <a:solidFill>
                  <a:srgbClr val="111111"/>
                </a:solidFill>
                <a:effectLst/>
                <a:latin typeface="PingFang SC"/>
              </a:rPr>
              <a:t>GPU</a:t>
            </a:r>
            <a:r>
              <a:rPr lang="zh-CN" altLang="en-US" b="0" i="0" dirty="0">
                <a:solidFill>
                  <a:srgbClr val="111111"/>
                </a:solidFill>
                <a:effectLst/>
                <a:latin typeface="PingFang SC"/>
              </a:rPr>
              <a:t>上都会有一个</a:t>
            </a:r>
            <a:r>
              <a:rPr lang="en-US" altLang="zh-CN" b="0" i="0" dirty="0">
                <a:solidFill>
                  <a:srgbClr val="111111"/>
                </a:solidFill>
                <a:effectLst/>
                <a:latin typeface="PingFang SC"/>
              </a:rPr>
              <a:t>minibatch</a:t>
            </a:r>
            <a:r>
              <a:rPr lang="zh-CN" altLang="en-US" b="0" i="0" dirty="0">
                <a:solidFill>
                  <a:srgbClr val="111111"/>
                </a:solidFill>
                <a:effectLst/>
                <a:latin typeface="PingFang SC"/>
              </a:rPr>
              <a:t>数据正在处理，从而保证资源的高利用率（整个</a:t>
            </a:r>
            <a:r>
              <a:rPr lang="en-US" altLang="zh-CN" b="0" i="0" dirty="0">
                <a:solidFill>
                  <a:srgbClr val="111111"/>
                </a:solidFill>
                <a:effectLst/>
                <a:latin typeface="PingFang SC"/>
              </a:rPr>
              <a:t>pipeline</a:t>
            </a:r>
            <a:r>
              <a:rPr lang="zh-CN" altLang="en-US" b="0" i="0" dirty="0">
                <a:solidFill>
                  <a:srgbClr val="111111"/>
                </a:solidFill>
                <a:effectLst/>
                <a:latin typeface="PingFang SC"/>
              </a:rPr>
              <a:t>比较均衡，可忽略的流水线暂停，能确保以固定周期执行每个阶段上的参数更新）</a:t>
            </a:r>
            <a:endParaRPr lang="en-US" altLang="zh-CN" b="0" i="0" dirty="0">
              <a:solidFill>
                <a:srgbClr val="111111"/>
              </a:solidFill>
              <a:effectLst/>
              <a:latin typeface="PingFang SC"/>
            </a:endParaRPr>
          </a:p>
          <a:p>
            <a:pPr algn="l">
              <a:buFont typeface="Arial" panose="020B0604020202020204" pitchFamily="34" charset="0"/>
              <a:buChar char="•"/>
            </a:pPr>
            <a:r>
              <a:rPr lang="zh-CN" altLang="en-US" b="0" i="0" dirty="0">
                <a:solidFill>
                  <a:srgbClr val="111111"/>
                </a:solidFill>
                <a:effectLst/>
                <a:latin typeface="PingFang SC"/>
              </a:rPr>
              <a:t>和之前的流水线并行相同，把一个 </a:t>
            </a:r>
            <a:r>
              <a:rPr lang="en-US" altLang="zh-CN" b="0" i="0" dirty="0">
                <a:solidFill>
                  <a:srgbClr val="111111"/>
                </a:solidFill>
                <a:effectLst/>
                <a:latin typeface="PingFang SC"/>
              </a:rPr>
              <a:t>batch </a:t>
            </a:r>
            <a:r>
              <a:rPr lang="zh-CN" altLang="en-US" b="0" i="0" dirty="0">
                <a:solidFill>
                  <a:srgbClr val="111111"/>
                </a:solidFill>
                <a:effectLst/>
                <a:latin typeface="PingFang SC"/>
              </a:rPr>
              <a:t>分成 </a:t>
            </a:r>
            <a:r>
              <a:rPr lang="en-US" altLang="zh-CN" b="0" i="0" dirty="0">
                <a:solidFill>
                  <a:srgbClr val="111111"/>
                </a:solidFill>
                <a:effectLst/>
                <a:latin typeface="PingFang SC"/>
              </a:rPr>
              <a:t>1</a:t>
            </a:r>
            <a:r>
              <a:rPr lang="zh-CN" altLang="en-US" b="0" i="0" dirty="0">
                <a:solidFill>
                  <a:srgbClr val="111111"/>
                </a:solidFill>
                <a:effectLst/>
                <a:latin typeface="PingFang SC"/>
              </a:rPr>
              <a:t>，</a:t>
            </a:r>
            <a:r>
              <a:rPr lang="en-US" altLang="zh-CN" b="0" i="0" dirty="0">
                <a:solidFill>
                  <a:srgbClr val="111111"/>
                </a:solidFill>
                <a:effectLst/>
                <a:latin typeface="PingFang SC"/>
              </a:rPr>
              <a:t>2</a:t>
            </a:r>
            <a:r>
              <a:rPr lang="zh-CN" altLang="en-US" b="0" i="0" dirty="0">
                <a:solidFill>
                  <a:srgbClr val="111111"/>
                </a:solidFill>
                <a:effectLst/>
                <a:latin typeface="PingFang SC"/>
              </a:rPr>
              <a:t>，</a:t>
            </a:r>
            <a:r>
              <a:rPr lang="en-US" altLang="zh-CN" b="0" i="0" dirty="0">
                <a:solidFill>
                  <a:srgbClr val="111111"/>
                </a:solidFill>
                <a:effectLst/>
                <a:latin typeface="PingFang SC"/>
              </a:rPr>
              <a:t>3</a:t>
            </a:r>
            <a:r>
              <a:rPr lang="zh-CN" altLang="en-US" b="0" i="0" dirty="0">
                <a:solidFill>
                  <a:srgbClr val="111111"/>
                </a:solidFill>
                <a:effectLst/>
                <a:latin typeface="PingFang SC"/>
              </a:rPr>
              <a:t>，</a:t>
            </a:r>
            <a:r>
              <a:rPr lang="en-US" altLang="zh-CN" b="0" i="0" dirty="0">
                <a:solidFill>
                  <a:srgbClr val="111111"/>
                </a:solidFill>
                <a:effectLst/>
                <a:latin typeface="PingFang SC"/>
              </a:rPr>
              <a:t>4 </a:t>
            </a:r>
            <a:r>
              <a:rPr lang="zh-CN" altLang="en-US" b="0" i="0" dirty="0">
                <a:solidFill>
                  <a:srgbClr val="111111"/>
                </a:solidFill>
                <a:effectLst/>
                <a:latin typeface="PingFang SC"/>
              </a:rPr>
              <a:t> </a:t>
            </a:r>
            <a:r>
              <a:rPr lang="en-US" altLang="zh-CN" b="0" i="0" dirty="0">
                <a:solidFill>
                  <a:srgbClr val="111111"/>
                </a:solidFill>
                <a:effectLst/>
                <a:latin typeface="PingFang SC"/>
              </a:rPr>
              <a:t>4</a:t>
            </a:r>
            <a:r>
              <a:rPr lang="zh-CN" altLang="en-US" b="0" i="0" dirty="0">
                <a:solidFill>
                  <a:srgbClr val="111111"/>
                </a:solidFill>
                <a:effectLst/>
                <a:latin typeface="PingFang SC"/>
              </a:rPr>
              <a:t>个</a:t>
            </a:r>
            <a:r>
              <a:rPr lang="en-US" altLang="zh-CN" b="0" i="0" dirty="0">
                <a:solidFill>
                  <a:srgbClr val="111111"/>
                </a:solidFill>
                <a:effectLst/>
                <a:latin typeface="PingFang SC"/>
              </a:rPr>
              <a:t>mini batch</a:t>
            </a:r>
            <a:r>
              <a:rPr lang="zh-CN" altLang="en-US" b="0" i="0" dirty="0">
                <a:solidFill>
                  <a:srgbClr val="111111"/>
                </a:solidFill>
                <a:effectLst/>
                <a:latin typeface="PingFang SC"/>
              </a:rPr>
              <a:t>。</a:t>
            </a:r>
          </a:p>
          <a:p>
            <a:pPr algn="l">
              <a:buFont typeface="Arial" panose="020B0604020202020204" pitchFamily="34" charset="0"/>
              <a:buChar char="•"/>
            </a:pPr>
            <a:r>
              <a:rPr lang="en-US" altLang="zh-CN" b="0" i="0" dirty="0">
                <a:solidFill>
                  <a:srgbClr val="111111"/>
                </a:solidFill>
                <a:effectLst/>
                <a:latin typeface="PingFang SC"/>
              </a:rPr>
              <a:t>Machine 1 </a:t>
            </a:r>
            <a:r>
              <a:rPr lang="zh-CN" altLang="en-US" b="0" i="0" dirty="0">
                <a:solidFill>
                  <a:srgbClr val="111111"/>
                </a:solidFill>
                <a:effectLst/>
                <a:latin typeface="PingFang SC"/>
              </a:rPr>
              <a:t>先计算 </a:t>
            </a:r>
            <a:r>
              <a:rPr lang="en-US" altLang="zh-CN" b="0" i="0" dirty="0">
                <a:solidFill>
                  <a:srgbClr val="111111"/>
                </a:solidFill>
                <a:effectLst/>
                <a:latin typeface="PingFang SC"/>
              </a:rPr>
              <a:t>mini batch</a:t>
            </a:r>
            <a:r>
              <a:rPr lang="zh-CN" altLang="en-US" b="0" i="0" dirty="0">
                <a:solidFill>
                  <a:srgbClr val="111111"/>
                </a:solidFill>
                <a:effectLst/>
                <a:latin typeface="PingFang SC"/>
              </a:rPr>
              <a:t> </a:t>
            </a:r>
            <a:r>
              <a:rPr lang="en-US" altLang="zh-CN" b="0" i="0" dirty="0">
                <a:solidFill>
                  <a:srgbClr val="111111"/>
                </a:solidFill>
                <a:effectLst/>
                <a:latin typeface="PingFang SC"/>
              </a:rPr>
              <a:t>1 </a:t>
            </a:r>
            <a:r>
              <a:rPr lang="zh-CN" altLang="en-US" b="0" i="0" dirty="0">
                <a:solidFill>
                  <a:srgbClr val="111111"/>
                </a:solidFill>
                <a:effectLst/>
                <a:latin typeface="PingFang SC"/>
              </a:rPr>
              <a:t>的前向传播，发送给 </a:t>
            </a:r>
            <a:r>
              <a:rPr lang="en-US" altLang="zh-CN" b="0" i="0" dirty="0">
                <a:solidFill>
                  <a:srgbClr val="111111"/>
                </a:solidFill>
                <a:effectLst/>
                <a:latin typeface="PingFang SC"/>
              </a:rPr>
              <a:t>Machine 2 </a:t>
            </a:r>
            <a:r>
              <a:rPr lang="zh-CN" altLang="en-US" b="0" i="0" dirty="0">
                <a:solidFill>
                  <a:srgbClr val="111111"/>
                </a:solidFill>
                <a:effectLst/>
                <a:latin typeface="PingFang SC"/>
              </a:rPr>
              <a:t>继续计算。</a:t>
            </a:r>
          </a:p>
          <a:p>
            <a:pPr algn="l">
              <a:buFont typeface="Arial" panose="020B0604020202020204" pitchFamily="34" charset="0"/>
              <a:buChar char="•"/>
            </a:pPr>
            <a:r>
              <a:rPr lang="en-US" altLang="zh-CN" b="0" i="0" dirty="0">
                <a:solidFill>
                  <a:srgbClr val="111111"/>
                </a:solidFill>
                <a:effectLst/>
                <a:latin typeface="PingFang SC"/>
              </a:rPr>
              <a:t>Machine 1 </a:t>
            </a:r>
            <a:r>
              <a:rPr lang="zh-CN" altLang="en-US" b="0" i="0" dirty="0">
                <a:solidFill>
                  <a:srgbClr val="111111"/>
                </a:solidFill>
                <a:effectLst/>
                <a:latin typeface="PingFang SC"/>
              </a:rPr>
              <a:t>接着计算 </a:t>
            </a:r>
            <a:r>
              <a:rPr lang="en-US" altLang="zh-CN" b="0" i="0" dirty="0">
                <a:solidFill>
                  <a:srgbClr val="111111"/>
                </a:solidFill>
                <a:effectLst/>
                <a:latin typeface="PingFang SC"/>
              </a:rPr>
              <a:t>mini batch</a:t>
            </a:r>
            <a:r>
              <a:rPr lang="zh-CN" altLang="en-US" b="0" i="0" dirty="0">
                <a:solidFill>
                  <a:srgbClr val="111111"/>
                </a:solidFill>
                <a:effectLst/>
                <a:latin typeface="PingFang SC"/>
              </a:rPr>
              <a:t> </a:t>
            </a:r>
            <a:r>
              <a:rPr lang="en-US" altLang="zh-CN" b="0" i="0" dirty="0">
                <a:solidFill>
                  <a:srgbClr val="111111"/>
                </a:solidFill>
                <a:effectLst/>
                <a:latin typeface="PingFang SC"/>
              </a:rPr>
              <a:t>2 </a:t>
            </a:r>
            <a:r>
              <a:rPr lang="zh-CN" altLang="en-US" b="0" i="0" dirty="0">
                <a:solidFill>
                  <a:srgbClr val="111111"/>
                </a:solidFill>
                <a:effectLst/>
                <a:latin typeface="PingFang SC"/>
              </a:rPr>
              <a:t>的前向传播</a:t>
            </a:r>
            <a:endParaRPr lang="en-US" altLang="zh-CN" b="0" i="0" dirty="0">
              <a:solidFill>
                <a:srgbClr val="111111"/>
              </a:solidFill>
              <a:effectLst/>
              <a:latin typeface="PingFang SC"/>
            </a:endParaRPr>
          </a:p>
          <a:p>
            <a:pPr algn="l">
              <a:buFont typeface="Arial" panose="020B0604020202020204" pitchFamily="34" charset="0"/>
              <a:buChar char="•"/>
            </a:pPr>
            <a:r>
              <a:rPr lang="zh-CN" altLang="en-US" b="0" i="0" dirty="0">
                <a:solidFill>
                  <a:srgbClr val="111111"/>
                </a:solidFill>
                <a:effectLst/>
                <a:latin typeface="PingFang SC"/>
              </a:rPr>
              <a:t>当</a:t>
            </a:r>
            <a:r>
              <a:rPr lang="en-US" altLang="zh-CN" b="0" i="0" dirty="0">
                <a:solidFill>
                  <a:srgbClr val="111111"/>
                </a:solidFill>
                <a:effectLst/>
                <a:latin typeface="PingFang SC"/>
              </a:rPr>
              <a:t>mini batch</a:t>
            </a:r>
            <a:r>
              <a:rPr lang="zh-CN" altLang="en-US" b="0" i="0" dirty="0">
                <a:solidFill>
                  <a:srgbClr val="111111"/>
                </a:solidFill>
                <a:effectLst/>
                <a:latin typeface="PingFang SC"/>
              </a:rPr>
              <a:t> </a:t>
            </a:r>
            <a:r>
              <a:rPr lang="en-US" altLang="zh-CN" b="0" i="0" dirty="0">
                <a:solidFill>
                  <a:srgbClr val="111111"/>
                </a:solidFill>
                <a:effectLst/>
                <a:latin typeface="PingFang SC"/>
              </a:rPr>
              <a:t>1 </a:t>
            </a:r>
            <a:r>
              <a:rPr lang="zh-CN" altLang="en-US" b="0" i="0" dirty="0">
                <a:solidFill>
                  <a:srgbClr val="111111"/>
                </a:solidFill>
                <a:effectLst/>
                <a:latin typeface="PingFang SC"/>
              </a:rPr>
              <a:t>完成了全部前向传播，就开始进行反向传播，对应了第一个绿色 </a:t>
            </a:r>
            <a:r>
              <a:rPr lang="en-US" altLang="zh-CN" b="0" i="0" dirty="0">
                <a:solidFill>
                  <a:srgbClr val="111111"/>
                </a:solidFill>
                <a:effectLst/>
                <a:latin typeface="PingFang SC"/>
              </a:rPr>
              <a:t>1</a:t>
            </a:r>
            <a:r>
              <a:rPr lang="zh-CN" altLang="en-US" b="0" i="0" dirty="0">
                <a:solidFill>
                  <a:srgbClr val="111111"/>
                </a:solidFill>
                <a:effectLst/>
                <a:latin typeface="PingFang SC"/>
              </a:rPr>
              <a:t>，然后逆向传递到 </a:t>
            </a:r>
            <a:r>
              <a:rPr lang="en-US" altLang="zh-CN" b="0" i="0" dirty="0">
                <a:solidFill>
                  <a:srgbClr val="111111"/>
                </a:solidFill>
                <a:effectLst/>
                <a:latin typeface="PingFang SC"/>
              </a:rPr>
              <a:t>Machine 3 ~ 1</a:t>
            </a:r>
            <a:r>
              <a:rPr lang="zh-CN" altLang="en-US" b="0" i="0" dirty="0">
                <a:solidFill>
                  <a:srgbClr val="111111"/>
                </a:solidFill>
                <a:effectLst/>
                <a:latin typeface="PingFang SC"/>
              </a:rPr>
              <a:t>。</a:t>
            </a:r>
          </a:p>
          <a:p>
            <a:pPr algn="l">
              <a:buFont typeface="Arial" panose="020B0604020202020204" pitchFamily="34" charset="0"/>
              <a:buChar char="•"/>
            </a:pPr>
            <a:r>
              <a:rPr lang="zh-CN" altLang="en-US" b="0" i="0" dirty="0">
                <a:solidFill>
                  <a:srgbClr val="111111"/>
                </a:solidFill>
                <a:effectLst/>
                <a:latin typeface="PingFang SC"/>
              </a:rPr>
              <a:t>当</a:t>
            </a:r>
            <a:r>
              <a:rPr lang="en-US" altLang="zh-CN" b="0" i="0" dirty="0">
                <a:solidFill>
                  <a:srgbClr val="111111"/>
                </a:solidFill>
                <a:effectLst/>
                <a:latin typeface="PingFang SC"/>
              </a:rPr>
              <a:t>mini batch</a:t>
            </a:r>
            <a:r>
              <a:rPr lang="zh-CN" altLang="en-US" b="0" i="0" dirty="0">
                <a:solidFill>
                  <a:srgbClr val="111111"/>
                </a:solidFill>
                <a:effectLst/>
                <a:latin typeface="PingFang SC"/>
              </a:rPr>
              <a:t> </a:t>
            </a:r>
            <a:r>
              <a:rPr lang="en-US" altLang="zh-CN" b="0" i="0" dirty="0">
                <a:solidFill>
                  <a:srgbClr val="111111"/>
                </a:solidFill>
                <a:effectLst/>
                <a:latin typeface="PingFang SC"/>
              </a:rPr>
              <a:t>1 </a:t>
            </a:r>
            <a:r>
              <a:rPr lang="zh-CN" altLang="en-US" b="0" i="0" dirty="0">
                <a:solidFill>
                  <a:srgbClr val="111111"/>
                </a:solidFill>
                <a:effectLst/>
                <a:latin typeface="PingFang SC"/>
              </a:rPr>
              <a:t>完成了全部反向传播，即</a:t>
            </a:r>
            <a:r>
              <a:rPr lang="en-US" altLang="zh-CN" b="0" i="0" dirty="0">
                <a:solidFill>
                  <a:srgbClr val="111111"/>
                </a:solidFill>
                <a:effectLst/>
                <a:latin typeface="PingFang SC"/>
              </a:rPr>
              <a:t>Machine 1</a:t>
            </a:r>
            <a:r>
              <a:rPr lang="zh-CN" altLang="en-US" b="0" i="0" dirty="0">
                <a:solidFill>
                  <a:srgbClr val="111111"/>
                </a:solidFill>
                <a:effectLst/>
                <a:latin typeface="PingFang SC"/>
              </a:rPr>
              <a:t>的反向传播结束，</a:t>
            </a:r>
            <a:r>
              <a:rPr lang="en-US" altLang="zh-CN" b="0" i="0" dirty="0">
                <a:solidFill>
                  <a:srgbClr val="111111"/>
                </a:solidFill>
                <a:effectLst/>
                <a:latin typeface="PingFang SC"/>
              </a:rPr>
              <a:t>Machine 1</a:t>
            </a:r>
            <a:r>
              <a:rPr lang="zh-CN" altLang="en-US" b="0" i="0" dirty="0">
                <a:solidFill>
                  <a:srgbClr val="111111"/>
                </a:solidFill>
                <a:effectLst/>
                <a:latin typeface="PingFang SC"/>
              </a:rPr>
              <a:t>就进行下一个</a:t>
            </a:r>
            <a:r>
              <a:rPr lang="en-US" altLang="zh-CN" b="0" i="0" dirty="0">
                <a:solidFill>
                  <a:srgbClr val="111111"/>
                </a:solidFill>
                <a:effectLst/>
                <a:latin typeface="PingFang SC"/>
              </a:rPr>
              <a:t>batch</a:t>
            </a:r>
            <a:r>
              <a:rPr lang="zh-CN" altLang="en-US" b="0" i="0" dirty="0">
                <a:solidFill>
                  <a:srgbClr val="111111"/>
                </a:solidFill>
                <a:effectLst/>
                <a:latin typeface="PingFang SC"/>
              </a:rPr>
              <a:t>，也就是</a:t>
            </a:r>
            <a:r>
              <a:rPr lang="en-US" altLang="zh-CN" b="0" i="0" dirty="0">
                <a:solidFill>
                  <a:srgbClr val="111111"/>
                </a:solidFill>
                <a:effectLst/>
                <a:latin typeface="PingFang SC"/>
              </a:rPr>
              <a:t>mini batch5 6 7 8</a:t>
            </a:r>
            <a:r>
              <a:rPr lang="zh-CN" altLang="en-US" b="0" i="0" dirty="0">
                <a:solidFill>
                  <a:srgbClr val="111111"/>
                </a:solidFill>
                <a:effectLst/>
                <a:latin typeface="PingFang SC"/>
              </a:rPr>
              <a:t>的前向传播</a:t>
            </a:r>
          </a:p>
          <a:p>
            <a:pPr algn="l">
              <a:buFont typeface="Arial" panose="020B0604020202020204" pitchFamily="34" charset="0"/>
              <a:buChar char="•"/>
            </a:pPr>
            <a:r>
              <a:rPr lang="zh-CN" altLang="en-US" b="0" i="0" dirty="0">
                <a:solidFill>
                  <a:srgbClr val="111111"/>
                </a:solidFill>
                <a:effectLst/>
                <a:latin typeface="PingFang SC"/>
              </a:rPr>
              <a:t>每个机器在完成自己 </a:t>
            </a:r>
            <a:r>
              <a:rPr lang="en-US" altLang="zh-CN" b="0" i="0" dirty="0">
                <a:solidFill>
                  <a:srgbClr val="111111"/>
                </a:solidFill>
                <a:effectLst/>
                <a:latin typeface="PingFang SC"/>
              </a:rPr>
              <a:t>mini batch </a:t>
            </a:r>
            <a:r>
              <a:rPr lang="zh-CN" altLang="en-US" b="0" i="0" dirty="0">
                <a:solidFill>
                  <a:srgbClr val="111111"/>
                </a:solidFill>
                <a:effectLst/>
                <a:latin typeface="PingFang SC"/>
              </a:rPr>
              <a:t>的反向传播之后，会在本地进行参数更新。</a:t>
            </a:r>
            <a:endParaRPr lang="en-US" altLang="zh-CN" b="0" i="0" dirty="0">
              <a:solidFill>
                <a:srgbClr val="111111"/>
              </a:solidFill>
              <a:effectLst/>
              <a:latin typeface="PingFang SC"/>
            </a:endParaRPr>
          </a:p>
          <a:p>
            <a:pPr algn="l">
              <a:buFont typeface="Arial" panose="020B0604020202020204" pitchFamily="34" charset="0"/>
              <a:buChar char="•"/>
            </a:pPr>
            <a:r>
              <a:rPr lang="zh-CN" altLang="en-US" b="0" i="0" dirty="0">
                <a:solidFill>
                  <a:srgbClr val="111111"/>
                </a:solidFill>
                <a:effectLst/>
                <a:latin typeface="PingFang SC"/>
              </a:rPr>
              <a:t>对于最后一个机器</a:t>
            </a:r>
            <a:r>
              <a:rPr lang="en-US" altLang="zh-CN" b="0" i="0" dirty="0">
                <a:solidFill>
                  <a:srgbClr val="111111"/>
                </a:solidFill>
                <a:effectLst/>
                <a:latin typeface="PingFang SC"/>
              </a:rPr>
              <a:t>4</a:t>
            </a:r>
            <a:r>
              <a:rPr lang="zh-CN" altLang="en-US" b="0" i="0" dirty="0">
                <a:solidFill>
                  <a:srgbClr val="111111"/>
                </a:solidFill>
                <a:effectLst/>
                <a:latin typeface="PingFang SC"/>
              </a:rPr>
              <a:t>来说，它的计算特征就是一次前向，一次反向，</a:t>
            </a:r>
            <a:r>
              <a:rPr lang="en-US" altLang="zh-CN" b="0" i="0" dirty="0">
                <a:solidFill>
                  <a:srgbClr val="111111"/>
                </a:solidFill>
                <a:effectLst/>
                <a:latin typeface="PingFang SC"/>
              </a:rPr>
              <a:t>1F1B</a:t>
            </a:r>
            <a:endParaRPr lang="zh-CN" altLang="en-US" b="0" i="0" dirty="0">
              <a:solidFill>
                <a:srgbClr val="111111"/>
              </a:solidFill>
              <a:effectLst/>
              <a:latin typeface="PingFang SC"/>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37</a:t>
            </a:fld>
            <a:endParaRPr lang="zh-CN" altLang="en-US"/>
          </a:p>
        </p:txBody>
      </p:sp>
    </p:spTree>
    <p:extLst>
      <p:ext uri="{BB962C8B-B14F-4D97-AF65-F5344CB8AC3E}">
        <p14:creationId xmlns:p14="http://schemas.microsoft.com/office/powerpoint/2010/main" val="38491970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r>
              <a:rPr lang="zh-CN" altLang="en-US" b="0" i="0" dirty="0">
                <a:solidFill>
                  <a:srgbClr val="121212"/>
                </a:solidFill>
                <a:effectLst/>
                <a:latin typeface="-apple-system"/>
              </a:rPr>
              <a:t>在 </a:t>
            </a:r>
            <a:r>
              <a:rPr lang="en-US" altLang="zh-CN" b="0" i="0" dirty="0">
                <a:solidFill>
                  <a:srgbClr val="121212"/>
                </a:solidFill>
                <a:effectLst/>
                <a:latin typeface="-apple-system"/>
              </a:rPr>
              <a:t>device </a:t>
            </a:r>
            <a:r>
              <a:rPr lang="zh-CN" altLang="en-US" b="0" i="0" dirty="0">
                <a:solidFill>
                  <a:srgbClr val="121212"/>
                </a:solidFill>
                <a:effectLst/>
                <a:latin typeface="-apple-system"/>
              </a:rPr>
              <a:t>数量不变的情况下，分出更多的 </a:t>
            </a:r>
            <a:r>
              <a:rPr lang="en-US" altLang="zh-CN" b="0" i="0" dirty="0">
                <a:solidFill>
                  <a:srgbClr val="121212"/>
                </a:solidFill>
                <a:effectLst/>
                <a:latin typeface="-apple-system"/>
              </a:rPr>
              <a:t>pipeline stage</a:t>
            </a:r>
            <a:r>
              <a:rPr lang="zh-CN" altLang="en-US" b="0" i="0" dirty="0">
                <a:solidFill>
                  <a:srgbClr val="121212"/>
                </a:solidFill>
                <a:effectLst/>
                <a:latin typeface="-apple-system"/>
              </a:rPr>
              <a:t>，以更多的通信量，换取空泡比率降低</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38</a:t>
            </a:fld>
            <a:endParaRPr lang="zh-CN" altLang="en-US"/>
          </a:p>
        </p:txBody>
      </p:sp>
    </p:spTree>
    <p:extLst>
      <p:ext uri="{BB962C8B-B14F-4D97-AF65-F5344CB8AC3E}">
        <p14:creationId xmlns:p14="http://schemas.microsoft.com/office/powerpoint/2010/main" val="4438256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若网络共</a:t>
            </a:r>
            <a:r>
              <a:rPr lang="en-US" altLang="zh-CN" dirty="0"/>
              <a:t>16</a:t>
            </a:r>
            <a:r>
              <a:rPr lang="zh-CN" altLang="en-US" dirty="0"/>
              <a:t>层（编号 </a:t>
            </a:r>
            <a:r>
              <a:rPr lang="en-US" altLang="zh-CN" dirty="0"/>
              <a:t>0-15</a:t>
            </a:r>
            <a:r>
              <a:rPr lang="zh-CN" altLang="en-US" dirty="0"/>
              <a:t>），</a:t>
            </a:r>
            <a:r>
              <a:rPr lang="en-US" altLang="zh-CN" dirty="0"/>
              <a:t>4</a:t>
            </a:r>
            <a:r>
              <a:rPr lang="zh-CN" altLang="en-US" dirty="0"/>
              <a:t>个</a:t>
            </a:r>
            <a:r>
              <a:rPr lang="en-US" altLang="zh-CN" dirty="0"/>
              <a:t>Device</a:t>
            </a:r>
            <a:r>
              <a:rPr lang="zh-CN" altLang="en-US" dirty="0"/>
              <a:t>，前述 </a:t>
            </a:r>
            <a:r>
              <a:rPr lang="en-US" altLang="zh-CN" dirty="0" err="1"/>
              <a:t>Gpipe</a:t>
            </a:r>
            <a:r>
              <a:rPr lang="en-US" altLang="zh-CN" dirty="0"/>
              <a:t> </a:t>
            </a:r>
            <a:r>
              <a:rPr lang="zh-CN" altLang="en-US" dirty="0"/>
              <a:t>和 </a:t>
            </a:r>
            <a:r>
              <a:rPr lang="en-US" altLang="zh-CN" dirty="0" err="1"/>
              <a:t>PipeDream</a:t>
            </a:r>
            <a:r>
              <a:rPr lang="en-US" altLang="zh-CN" dirty="0"/>
              <a:t> </a:t>
            </a:r>
            <a:r>
              <a:rPr lang="zh-CN" altLang="en-US" dirty="0"/>
              <a:t>是分成 </a:t>
            </a:r>
            <a:r>
              <a:rPr lang="en-US" altLang="zh-CN" dirty="0"/>
              <a:t>4 </a:t>
            </a:r>
            <a:r>
              <a:rPr lang="zh-CN" altLang="en-US" dirty="0"/>
              <a:t>个</a:t>
            </a:r>
            <a:r>
              <a:rPr lang="en-US" altLang="zh-CN" dirty="0"/>
              <a:t>stage</a:t>
            </a:r>
            <a:r>
              <a:rPr lang="zh-CN" altLang="en-US" dirty="0"/>
              <a:t>， 按编号 </a:t>
            </a:r>
            <a:r>
              <a:rPr lang="en-US" altLang="zh-CN" dirty="0"/>
              <a:t>0-3 </a:t>
            </a:r>
            <a:r>
              <a:rPr lang="zh-CN" altLang="en-US" dirty="0"/>
              <a:t>层放 </a:t>
            </a:r>
            <a:r>
              <a:rPr lang="en-US" altLang="zh-CN" dirty="0"/>
              <a:t>Device1</a:t>
            </a:r>
            <a:r>
              <a:rPr lang="zh-CN" altLang="en-US" dirty="0"/>
              <a:t>，</a:t>
            </a:r>
            <a:r>
              <a:rPr lang="en-US" altLang="zh-CN" dirty="0"/>
              <a:t>4-7</a:t>
            </a:r>
            <a:r>
              <a:rPr lang="zh-CN" altLang="en-US" dirty="0"/>
              <a:t>层放 </a:t>
            </a:r>
            <a:r>
              <a:rPr lang="en-US" altLang="zh-CN" dirty="0"/>
              <a:t>Device2 </a:t>
            </a:r>
            <a:r>
              <a:rPr lang="zh-CN" altLang="en-US" dirty="0"/>
              <a:t>以此类推。</a:t>
            </a:r>
            <a:endParaRPr lang="en-US" altLang="zh-CN" dirty="0"/>
          </a:p>
          <a:p>
            <a:r>
              <a:rPr lang="en-US" altLang="zh-CN" dirty="0"/>
              <a:t>virtual pipeline </a:t>
            </a:r>
            <a:r>
              <a:rPr lang="zh-CN" altLang="en-US" dirty="0"/>
              <a:t>则是将 </a:t>
            </a:r>
            <a:r>
              <a:rPr lang="en-US" altLang="zh-CN" dirty="0"/>
              <a:t>0-1 </a:t>
            </a:r>
            <a:r>
              <a:rPr lang="zh-CN" altLang="en-US" dirty="0"/>
              <a:t>层放 </a:t>
            </a:r>
            <a:r>
              <a:rPr lang="en-US" altLang="zh-CN" dirty="0"/>
              <a:t>Device1, 2-3 </a:t>
            </a:r>
            <a:r>
              <a:rPr lang="zh-CN" altLang="en-US" dirty="0"/>
              <a:t>层放在 </a:t>
            </a:r>
            <a:r>
              <a:rPr lang="en-US" altLang="zh-CN" dirty="0"/>
              <a:t>Device2</a:t>
            </a:r>
            <a:r>
              <a:rPr lang="zh-CN" altLang="en-US" dirty="0"/>
              <a:t>，</a:t>
            </a:r>
            <a:r>
              <a:rPr lang="en-US" altLang="zh-CN" dirty="0"/>
              <a:t>...</a:t>
            </a:r>
            <a:r>
              <a:rPr lang="zh-CN" altLang="en-US" dirty="0"/>
              <a:t>，</a:t>
            </a:r>
            <a:r>
              <a:rPr lang="en-US" altLang="zh-CN" dirty="0"/>
              <a:t>6-7 </a:t>
            </a:r>
            <a:r>
              <a:rPr lang="zh-CN" altLang="en-US" dirty="0"/>
              <a:t>层放到 </a:t>
            </a:r>
            <a:r>
              <a:rPr lang="en-US" altLang="zh-CN" dirty="0"/>
              <a:t>Device4</a:t>
            </a:r>
            <a:r>
              <a:rPr lang="zh-CN" altLang="en-US" dirty="0"/>
              <a:t>，</a:t>
            </a:r>
            <a:r>
              <a:rPr lang="en-US" altLang="zh-CN" dirty="0"/>
              <a:t>8-9 </a:t>
            </a:r>
            <a:r>
              <a:rPr lang="zh-CN" altLang="en-US" dirty="0"/>
              <a:t>层继续放在 </a:t>
            </a:r>
            <a:r>
              <a:rPr lang="en-US" altLang="zh-CN" dirty="0"/>
              <a:t>Device1</a:t>
            </a:r>
            <a:r>
              <a:rPr lang="zh-CN" altLang="en-US" dirty="0"/>
              <a:t>，</a:t>
            </a:r>
            <a:r>
              <a:rPr lang="en-US" altLang="zh-CN" dirty="0"/>
              <a:t>10-11 </a:t>
            </a:r>
            <a:r>
              <a:rPr lang="zh-CN" altLang="en-US" dirty="0"/>
              <a:t>层放在 </a:t>
            </a:r>
            <a:r>
              <a:rPr lang="en-US" altLang="zh-CN" dirty="0"/>
              <a:t>Device2</a:t>
            </a:r>
            <a:r>
              <a:rPr lang="zh-CN" altLang="en-US" dirty="0"/>
              <a:t>，</a:t>
            </a:r>
            <a:r>
              <a:rPr lang="en-US" altLang="zh-CN" dirty="0"/>
              <a:t>...</a:t>
            </a:r>
            <a:r>
              <a:rPr lang="zh-CN" altLang="en-US" dirty="0"/>
              <a:t>，</a:t>
            </a:r>
            <a:r>
              <a:rPr lang="en-US" altLang="zh-CN" dirty="0"/>
              <a:t>14-15 </a:t>
            </a:r>
            <a:r>
              <a:rPr lang="zh-CN" altLang="en-US" dirty="0"/>
              <a:t>层放在 </a:t>
            </a:r>
            <a:r>
              <a:rPr lang="en-US" altLang="zh-CN" dirty="0"/>
              <a:t>Device4</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11111"/>
                </a:solidFill>
                <a:effectLst/>
                <a:latin typeface="PingFang SC"/>
              </a:rPr>
              <a:t>每个设备每个</a:t>
            </a:r>
            <a:r>
              <a:rPr lang="en-US" altLang="zh-CN" b="0" i="0" dirty="0">
                <a:solidFill>
                  <a:srgbClr val="111111"/>
                </a:solidFill>
                <a:effectLst/>
                <a:latin typeface="PingFang SC"/>
              </a:rPr>
              <a:t>mini</a:t>
            </a:r>
            <a:r>
              <a:rPr lang="zh-CN" altLang="en-US" b="0" i="0" dirty="0">
                <a:solidFill>
                  <a:srgbClr val="111111"/>
                </a:solidFill>
                <a:effectLst/>
                <a:latin typeface="PingFang SC"/>
              </a:rPr>
              <a:t> </a:t>
            </a:r>
            <a:r>
              <a:rPr lang="en-US" altLang="zh-CN" b="0" i="0" dirty="0">
                <a:solidFill>
                  <a:srgbClr val="111111"/>
                </a:solidFill>
                <a:effectLst/>
                <a:latin typeface="PingFang SC"/>
              </a:rPr>
              <a:t>batch</a:t>
            </a:r>
            <a:r>
              <a:rPr lang="zh-CN" altLang="en-US" b="0" i="0" dirty="0">
                <a:solidFill>
                  <a:srgbClr val="111111"/>
                </a:solidFill>
                <a:effectLst/>
                <a:latin typeface="PingFang SC"/>
              </a:rPr>
              <a:t>需要进行两轮正向，两轮反向</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39</a:t>
            </a:fld>
            <a:endParaRPr lang="zh-CN" altLang="en-US"/>
          </a:p>
        </p:txBody>
      </p:sp>
    </p:spTree>
    <p:extLst>
      <p:ext uri="{BB962C8B-B14F-4D97-AF65-F5344CB8AC3E}">
        <p14:creationId xmlns:p14="http://schemas.microsoft.com/office/powerpoint/2010/main" val="33761538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r>
              <a:rPr lang="zh-CN" altLang="en-US" b="0" i="0" dirty="0">
                <a:solidFill>
                  <a:srgbClr val="111111"/>
                </a:solidFill>
                <a:effectLst/>
                <a:latin typeface="PingFang SC"/>
              </a:rPr>
              <a:t>和之前的流水线并行相同，把一个 </a:t>
            </a:r>
            <a:r>
              <a:rPr lang="en-US" altLang="zh-CN" b="0" i="0" dirty="0">
                <a:solidFill>
                  <a:srgbClr val="111111"/>
                </a:solidFill>
                <a:effectLst/>
                <a:latin typeface="PingFang SC"/>
              </a:rPr>
              <a:t>batch </a:t>
            </a:r>
            <a:r>
              <a:rPr lang="zh-CN" altLang="en-US" b="0" i="0" dirty="0">
                <a:solidFill>
                  <a:srgbClr val="111111"/>
                </a:solidFill>
                <a:effectLst/>
                <a:latin typeface="PingFang SC"/>
              </a:rPr>
              <a:t>分成 </a:t>
            </a:r>
            <a:r>
              <a:rPr lang="en-US" altLang="zh-CN" b="0" i="0" dirty="0">
                <a:solidFill>
                  <a:srgbClr val="111111"/>
                </a:solidFill>
                <a:effectLst/>
                <a:latin typeface="PingFang SC"/>
              </a:rPr>
              <a:t>1</a:t>
            </a:r>
            <a:r>
              <a:rPr lang="zh-CN" altLang="en-US" b="0" i="0" dirty="0">
                <a:solidFill>
                  <a:srgbClr val="111111"/>
                </a:solidFill>
                <a:effectLst/>
                <a:latin typeface="PingFang SC"/>
              </a:rPr>
              <a:t>，</a:t>
            </a:r>
            <a:r>
              <a:rPr lang="en-US" altLang="zh-CN" b="0" i="0" dirty="0">
                <a:solidFill>
                  <a:srgbClr val="111111"/>
                </a:solidFill>
                <a:effectLst/>
                <a:latin typeface="PingFang SC"/>
              </a:rPr>
              <a:t>2</a:t>
            </a:r>
            <a:r>
              <a:rPr lang="zh-CN" altLang="en-US" b="0" i="0" dirty="0">
                <a:solidFill>
                  <a:srgbClr val="111111"/>
                </a:solidFill>
                <a:effectLst/>
                <a:latin typeface="PingFang SC"/>
              </a:rPr>
              <a:t>，</a:t>
            </a:r>
            <a:r>
              <a:rPr lang="en-US" altLang="zh-CN" b="0" i="0" dirty="0">
                <a:solidFill>
                  <a:srgbClr val="111111"/>
                </a:solidFill>
                <a:effectLst/>
                <a:latin typeface="PingFang SC"/>
              </a:rPr>
              <a:t>3</a:t>
            </a:r>
            <a:r>
              <a:rPr lang="zh-CN" altLang="en-US" b="0" i="0" dirty="0">
                <a:solidFill>
                  <a:srgbClr val="111111"/>
                </a:solidFill>
                <a:effectLst/>
                <a:latin typeface="PingFang SC"/>
              </a:rPr>
              <a:t>，</a:t>
            </a:r>
            <a:r>
              <a:rPr lang="en-US" altLang="zh-CN" b="0" i="0" dirty="0">
                <a:solidFill>
                  <a:srgbClr val="111111"/>
                </a:solidFill>
                <a:effectLst/>
                <a:latin typeface="PingFang SC"/>
              </a:rPr>
              <a:t>4 </a:t>
            </a:r>
            <a:r>
              <a:rPr lang="zh-CN" altLang="en-US" b="0" i="0" dirty="0">
                <a:solidFill>
                  <a:srgbClr val="111111"/>
                </a:solidFill>
                <a:effectLst/>
                <a:latin typeface="PingFang SC"/>
              </a:rPr>
              <a:t> </a:t>
            </a:r>
            <a:r>
              <a:rPr lang="en-US" altLang="zh-CN" b="0" i="0" dirty="0">
                <a:solidFill>
                  <a:srgbClr val="111111"/>
                </a:solidFill>
                <a:effectLst/>
                <a:latin typeface="PingFang SC"/>
              </a:rPr>
              <a:t>4</a:t>
            </a:r>
            <a:r>
              <a:rPr lang="zh-CN" altLang="en-US" b="0" i="0" dirty="0">
                <a:solidFill>
                  <a:srgbClr val="111111"/>
                </a:solidFill>
                <a:effectLst/>
                <a:latin typeface="PingFang SC"/>
              </a:rPr>
              <a:t>个</a:t>
            </a:r>
            <a:r>
              <a:rPr lang="en-US" altLang="zh-CN" b="0" i="0" dirty="0">
                <a:solidFill>
                  <a:srgbClr val="111111"/>
                </a:solidFill>
                <a:effectLst/>
                <a:latin typeface="PingFang SC"/>
              </a:rPr>
              <a:t>mini batch</a:t>
            </a:r>
          </a:p>
          <a:p>
            <a:pPr algn="l">
              <a:buFont typeface="Arial" panose="020B0604020202020204" pitchFamily="34" charset="0"/>
              <a:buChar char="•"/>
            </a:pPr>
            <a:r>
              <a:rPr lang="zh-CN" altLang="en-US" b="0" i="0" dirty="0">
                <a:solidFill>
                  <a:srgbClr val="111111"/>
                </a:solidFill>
                <a:effectLst/>
                <a:latin typeface="PingFang SC"/>
              </a:rPr>
              <a:t>设备</a:t>
            </a:r>
            <a:r>
              <a:rPr lang="en-US" altLang="zh-CN" b="0" i="0" dirty="0">
                <a:solidFill>
                  <a:srgbClr val="111111"/>
                </a:solidFill>
                <a:effectLst/>
                <a:latin typeface="PingFang SC"/>
              </a:rPr>
              <a:t> 1 </a:t>
            </a:r>
            <a:r>
              <a:rPr lang="zh-CN" altLang="en-US" b="0" i="0" dirty="0">
                <a:solidFill>
                  <a:srgbClr val="111111"/>
                </a:solidFill>
                <a:effectLst/>
                <a:latin typeface="PingFang SC"/>
              </a:rPr>
              <a:t>先计算 </a:t>
            </a:r>
            <a:r>
              <a:rPr lang="en-US" altLang="zh-CN" b="0" i="0" dirty="0">
                <a:solidFill>
                  <a:srgbClr val="111111"/>
                </a:solidFill>
                <a:effectLst/>
                <a:latin typeface="PingFang SC"/>
              </a:rPr>
              <a:t>mini batch</a:t>
            </a:r>
            <a:r>
              <a:rPr lang="zh-CN" altLang="en-US" b="0" i="0" dirty="0">
                <a:solidFill>
                  <a:srgbClr val="111111"/>
                </a:solidFill>
                <a:effectLst/>
                <a:latin typeface="PingFang SC"/>
              </a:rPr>
              <a:t> </a:t>
            </a:r>
            <a:r>
              <a:rPr lang="en-US" altLang="zh-CN" b="0" i="0" dirty="0">
                <a:solidFill>
                  <a:srgbClr val="111111"/>
                </a:solidFill>
                <a:effectLst/>
                <a:latin typeface="PingFang SC"/>
              </a:rPr>
              <a:t>1 </a:t>
            </a:r>
            <a:r>
              <a:rPr lang="zh-CN" altLang="en-US" b="0" i="0" dirty="0">
                <a:solidFill>
                  <a:srgbClr val="111111"/>
                </a:solidFill>
                <a:effectLst/>
                <a:latin typeface="PingFang SC"/>
              </a:rPr>
              <a:t>的第</a:t>
            </a:r>
            <a:r>
              <a:rPr lang="en-US" altLang="zh-CN" b="0" i="0" dirty="0">
                <a:solidFill>
                  <a:srgbClr val="111111"/>
                </a:solidFill>
                <a:effectLst/>
                <a:latin typeface="PingFang SC"/>
              </a:rPr>
              <a:t>1</a:t>
            </a:r>
            <a:r>
              <a:rPr lang="zh-CN" altLang="en-US" b="0" i="0" dirty="0">
                <a:solidFill>
                  <a:srgbClr val="111111"/>
                </a:solidFill>
                <a:effectLst/>
                <a:latin typeface="PingFang SC"/>
              </a:rPr>
              <a:t>轮前向传播，发送给 设备</a:t>
            </a:r>
            <a:r>
              <a:rPr lang="en-US" altLang="zh-CN" b="0" i="0" dirty="0">
                <a:solidFill>
                  <a:srgbClr val="111111"/>
                </a:solidFill>
                <a:effectLst/>
                <a:latin typeface="PingFang SC"/>
              </a:rPr>
              <a:t> 2 </a:t>
            </a:r>
            <a:r>
              <a:rPr lang="zh-CN" altLang="en-US" b="0" i="0" dirty="0">
                <a:solidFill>
                  <a:srgbClr val="111111"/>
                </a:solidFill>
                <a:effectLst/>
                <a:latin typeface="PingFang SC"/>
              </a:rPr>
              <a:t>继续计算</a:t>
            </a:r>
          </a:p>
          <a:p>
            <a:pPr algn="l">
              <a:buFont typeface="Arial" panose="020B0604020202020204" pitchFamily="34" charset="0"/>
              <a:buChar char="•"/>
            </a:pPr>
            <a:r>
              <a:rPr lang="zh-CN" altLang="en-US" b="0" i="0" dirty="0">
                <a:solidFill>
                  <a:srgbClr val="111111"/>
                </a:solidFill>
                <a:effectLst/>
                <a:latin typeface="PingFang SC"/>
              </a:rPr>
              <a:t>设备</a:t>
            </a:r>
            <a:r>
              <a:rPr lang="en-US" altLang="zh-CN" b="0" i="0" dirty="0">
                <a:solidFill>
                  <a:srgbClr val="111111"/>
                </a:solidFill>
                <a:effectLst/>
                <a:latin typeface="PingFang SC"/>
              </a:rPr>
              <a:t> 1 </a:t>
            </a:r>
            <a:r>
              <a:rPr lang="zh-CN" altLang="en-US" b="0" i="0" dirty="0">
                <a:solidFill>
                  <a:srgbClr val="111111"/>
                </a:solidFill>
                <a:effectLst/>
                <a:latin typeface="PingFang SC"/>
              </a:rPr>
              <a:t>接着计算 </a:t>
            </a:r>
            <a:r>
              <a:rPr lang="en-US" altLang="zh-CN" b="0" i="0" dirty="0">
                <a:solidFill>
                  <a:srgbClr val="111111"/>
                </a:solidFill>
                <a:effectLst/>
                <a:latin typeface="PingFang SC"/>
              </a:rPr>
              <a:t>mini batch</a:t>
            </a:r>
            <a:r>
              <a:rPr lang="zh-CN" altLang="en-US" b="0" i="0" dirty="0">
                <a:solidFill>
                  <a:srgbClr val="111111"/>
                </a:solidFill>
                <a:effectLst/>
                <a:latin typeface="PingFang SC"/>
              </a:rPr>
              <a:t> </a:t>
            </a:r>
            <a:r>
              <a:rPr lang="en-US" altLang="zh-CN" b="0" i="0" dirty="0">
                <a:solidFill>
                  <a:srgbClr val="111111"/>
                </a:solidFill>
                <a:effectLst/>
                <a:latin typeface="PingFang SC"/>
              </a:rPr>
              <a:t>2 </a:t>
            </a:r>
            <a:r>
              <a:rPr lang="zh-CN" altLang="en-US" b="0" i="0" dirty="0">
                <a:solidFill>
                  <a:srgbClr val="111111"/>
                </a:solidFill>
                <a:effectLst/>
                <a:latin typeface="PingFang SC"/>
              </a:rPr>
              <a:t>的第</a:t>
            </a:r>
            <a:r>
              <a:rPr lang="en-US" altLang="zh-CN" b="0" i="0" dirty="0">
                <a:solidFill>
                  <a:srgbClr val="111111"/>
                </a:solidFill>
                <a:effectLst/>
                <a:latin typeface="PingFang SC"/>
              </a:rPr>
              <a:t>1</a:t>
            </a:r>
            <a:r>
              <a:rPr lang="zh-CN" altLang="en-US" b="0" i="0" dirty="0">
                <a:solidFill>
                  <a:srgbClr val="111111"/>
                </a:solidFill>
                <a:effectLst/>
                <a:latin typeface="PingFang SC"/>
              </a:rPr>
              <a:t>轮前向传播</a:t>
            </a:r>
            <a:endParaRPr lang="en-US" altLang="zh-CN" b="0" i="0" dirty="0">
              <a:solidFill>
                <a:srgbClr val="111111"/>
              </a:solidFill>
              <a:effectLst/>
              <a:latin typeface="PingFang SC"/>
            </a:endParaRPr>
          </a:p>
          <a:p>
            <a:pPr algn="l">
              <a:buFont typeface="Arial" panose="020B0604020202020204" pitchFamily="34" charset="0"/>
              <a:buChar char="•"/>
            </a:pPr>
            <a:r>
              <a:rPr lang="zh-CN" altLang="en-US" b="0" i="0" dirty="0">
                <a:solidFill>
                  <a:srgbClr val="111111"/>
                </a:solidFill>
                <a:effectLst/>
                <a:latin typeface="PingFang SC"/>
              </a:rPr>
              <a:t>当设备</a:t>
            </a:r>
            <a:r>
              <a:rPr lang="en-US" altLang="zh-CN" b="0" i="0" dirty="0">
                <a:solidFill>
                  <a:srgbClr val="111111"/>
                </a:solidFill>
                <a:effectLst/>
                <a:latin typeface="PingFang SC"/>
              </a:rPr>
              <a:t> 1</a:t>
            </a:r>
            <a:r>
              <a:rPr lang="zh-CN" altLang="en-US" b="0" i="0" dirty="0">
                <a:solidFill>
                  <a:srgbClr val="111111"/>
                </a:solidFill>
                <a:effectLst/>
                <a:latin typeface="PingFang SC"/>
              </a:rPr>
              <a:t>完成了全部</a:t>
            </a:r>
            <a:r>
              <a:rPr lang="en-US" altLang="zh-CN" b="0" i="0" dirty="0">
                <a:solidFill>
                  <a:srgbClr val="111111"/>
                </a:solidFill>
                <a:effectLst/>
                <a:latin typeface="PingFang SC"/>
              </a:rPr>
              <a:t>mini batch</a:t>
            </a:r>
            <a:r>
              <a:rPr lang="zh-CN" altLang="en-US" b="0" i="0" dirty="0">
                <a:solidFill>
                  <a:srgbClr val="111111"/>
                </a:solidFill>
                <a:effectLst/>
                <a:latin typeface="PingFang SC"/>
              </a:rPr>
              <a:t>的第</a:t>
            </a:r>
            <a:r>
              <a:rPr lang="en-US" altLang="zh-CN" b="0" i="0" dirty="0">
                <a:solidFill>
                  <a:srgbClr val="111111"/>
                </a:solidFill>
                <a:effectLst/>
                <a:latin typeface="PingFang SC"/>
              </a:rPr>
              <a:t>1</a:t>
            </a:r>
            <a:r>
              <a:rPr lang="zh-CN" altLang="en-US" b="0" i="0" dirty="0">
                <a:solidFill>
                  <a:srgbClr val="111111"/>
                </a:solidFill>
                <a:effectLst/>
                <a:latin typeface="PingFang SC"/>
              </a:rPr>
              <a:t>轮前向传播，且设备</a:t>
            </a:r>
            <a:r>
              <a:rPr lang="en-US" altLang="zh-CN" b="0" i="0" dirty="0">
                <a:solidFill>
                  <a:srgbClr val="111111"/>
                </a:solidFill>
                <a:effectLst/>
                <a:latin typeface="PingFang SC"/>
              </a:rPr>
              <a:t>4</a:t>
            </a:r>
            <a:r>
              <a:rPr lang="zh-CN" altLang="en-US" b="0" i="0" dirty="0">
                <a:solidFill>
                  <a:srgbClr val="111111"/>
                </a:solidFill>
                <a:effectLst/>
                <a:latin typeface="PingFang SC"/>
              </a:rPr>
              <a:t>完成</a:t>
            </a:r>
            <a:r>
              <a:rPr lang="en-US" altLang="zh-CN" b="0" i="0" dirty="0">
                <a:solidFill>
                  <a:srgbClr val="111111"/>
                </a:solidFill>
                <a:effectLst/>
                <a:latin typeface="PingFang SC"/>
              </a:rPr>
              <a:t>mini batch</a:t>
            </a:r>
            <a:r>
              <a:rPr lang="zh-CN" altLang="en-US" b="0" i="0" dirty="0">
                <a:solidFill>
                  <a:srgbClr val="111111"/>
                </a:solidFill>
                <a:effectLst/>
                <a:latin typeface="PingFang SC"/>
              </a:rPr>
              <a:t> </a:t>
            </a:r>
            <a:r>
              <a:rPr lang="en-US" altLang="zh-CN" b="0" i="0" dirty="0">
                <a:solidFill>
                  <a:srgbClr val="111111"/>
                </a:solidFill>
                <a:effectLst/>
                <a:latin typeface="PingFang SC"/>
              </a:rPr>
              <a:t>1 </a:t>
            </a:r>
            <a:r>
              <a:rPr lang="zh-CN" altLang="en-US" b="0" i="0" dirty="0">
                <a:solidFill>
                  <a:srgbClr val="111111"/>
                </a:solidFill>
                <a:effectLst/>
                <a:latin typeface="PingFang SC"/>
              </a:rPr>
              <a:t>的第</a:t>
            </a:r>
            <a:r>
              <a:rPr lang="en-US" altLang="zh-CN" b="0" i="0" dirty="0">
                <a:solidFill>
                  <a:srgbClr val="111111"/>
                </a:solidFill>
                <a:effectLst/>
                <a:latin typeface="PingFang SC"/>
              </a:rPr>
              <a:t>1</a:t>
            </a:r>
            <a:r>
              <a:rPr lang="zh-CN" altLang="en-US" b="0" i="0" dirty="0">
                <a:solidFill>
                  <a:srgbClr val="111111"/>
                </a:solidFill>
                <a:effectLst/>
                <a:latin typeface="PingFang SC"/>
              </a:rPr>
              <a:t>轮前向传播，则设备</a:t>
            </a:r>
            <a:r>
              <a:rPr lang="en-US" altLang="zh-CN" b="0" i="0" dirty="0">
                <a:solidFill>
                  <a:srgbClr val="111111"/>
                </a:solidFill>
                <a:effectLst/>
                <a:latin typeface="PingFang SC"/>
              </a:rPr>
              <a:t>1</a:t>
            </a:r>
            <a:r>
              <a:rPr lang="zh-CN" altLang="en-US" b="0" i="0" dirty="0">
                <a:solidFill>
                  <a:srgbClr val="111111"/>
                </a:solidFill>
                <a:effectLst/>
                <a:latin typeface="PingFang SC"/>
              </a:rPr>
              <a:t>开始进行</a:t>
            </a:r>
            <a:r>
              <a:rPr lang="en-US" altLang="zh-CN" b="0" i="0" dirty="0">
                <a:solidFill>
                  <a:srgbClr val="111111"/>
                </a:solidFill>
                <a:effectLst/>
                <a:latin typeface="PingFang SC"/>
              </a:rPr>
              <a:t>mini batch</a:t>
            </a:r>
            <a:r>
              <a:rPr lang="zh-CN" altLang="en-US" b="0" i="0" dirty="0">
                <a:solidFill>
                  <a:srgbClr val="111111"/>
                </a:solidFill>
                <a:effectLst/>
                <a:latin typeface="PingFang SC"/>
              </a:rPr>
              <a:t> </a:t>
            </a:r>
            <a:r>
              <a:rPr lang="en-US" altLang="zh-CN" b="0" i="0" dirty="0">
                <a:solidFill>
                  <a:srgbClr val="111111"/>
                </a:solidFill>
                <a:effectLst/>
                <a:latin typeface="PingFang SC"/>
              </a:rPr>
              <a:t>1 </a:t>
            </a:r>
            <a:r>
              <a:rPr lang="zh-CN" altLang="en-US" b="0" i="0" dirty="0">
                <a:solidFill>
                  <a:srgbClr val="111111"/>
                </a:solidFill>
                <a:effectLst/>
                <a:latin typeface="PingFang SC"/>
              </a:rPr>
              <a:t>的第</a:t>
            </a:r>
            <a:r>
              <a:rPr lang="en-US" altLang="zh-CN" b="0" i="0" dirty="0">
                <a:solidFill>
                  <a:srgbClr val="111111"/>
                </a:solidFill>
                <a:effectLst/>
                <a:latin typeface="PingFang SC"/>
              </a:rPr>
              <a:t>2</a:t>
            </a:r>
            <a:r>
              <a:rPr lang="zh-CN" altLang="en-US" b="0" i="0" dirty="0">
                <a:solidFill>
                  <a:srgbClr val="111111"/>
                </a:solidFill>
                <a:effectLst/>
                <a:latin typeface="PingFang SC"/>
              </a:rPr>
              <a:t>轮前向传播</a:t>
            </a:r>
            <a:endParaRPr lang="en-US" altLang="zh-CN" dirty="0"/>
          </a:p>
          <a:p>
            <a:r>
              <a:rPr lang="zh-CN" altLang="en-US" dirty="0"/>
              <a:t>在稳定时也是 </a:t>
            </a:r>
            <a:r>
              <a:rPr lang="en-US" altLang="zh-CN" dirty="0"/>
              <a:t>1F1B </a:t>
            </a:r>
            <a:r>
              <a:rPr lang="zh-CN" altLang="en-US" dirty="0"/>
              <a:t>的形式</a:t>
            </a:r>
            <a:endParaRPr lang="en-US" altLang="zh-CN" dirty="0"/>
          </a:p>
          <a:p>
            <a:pPr algn="l">
              <a:buFont typeface="Arial" panose="020B0604020202020204" pitchFamily="34" charset="0"/>
              <a:buChar char="•"/>
            </a:pPr>
            <a:r>
              <a:rPr lang="zh-CN" altLang="en-US" b="0" i="0" dirty="0">
                <a:solidFill>
                  <a:srgbClr val="111111"/>
                </a:solidFill>
                <a:effectLst/>
                <a:latin typeface="PingFang SC"/>
              </a:rPr>
              <a:t>从第二轮设备</a:t>
            </a:r>
            <a:r>
              <a:rPr lang="en-US" altLang="zh-CN" b="0" i="0" dirty="0">
                <a:solidFill>
                  <a:srgbClr val="111111"/>
                </a:solidFill>
                <a:effectLst/>
                <a:latin typeface="PingFang SC"/>
              </a:rPr>
              <a:t> 4</a:t>
            </a:r>
            <a:r>
              <a:rPr lang="zh-CN" altLang="en-US" b="0" i="0" dirty="0">
                <a:solidFill>
                  <a:srgbClr val="111111"/>
                </a:solidFill>
                <a:effectLst/>
                <a:latin typeface="PingFang SC"/>
              </a:rPr>
              <a:t>的</a:t>
            </a:r>
            <a:r>
              <a:rPr lang="en-US" altLang="zh-CN" b="0" i="0" dirty="0">
                <a:solidFill>
                  <a:srgbClr val="111111"/>
                </a:solidFill>
                <a:effectLst/>
                <a:latin typeface="PingFang SC"/>
              </a:rPr>
              <a:t>1</a:t>
            </a:r>
            <a:r>
              <a:rPr lang="en-US" altLang="zh-CN" dirty="0"/>
              <a:t>F1B</a:t>
            </a:r>
            <a:r>
              <a:rPr lang="zh-CN" altLang="en-US" dirty="0"/>
              <a:t>开始，所有设备都是</a:t>
            </a:r>
            <a:r>
              <a:rPr lang="en-US" altLang="zh-CN" b="0" i="0" dirty="0">
                <a:solidFill>
                  <a:srgbClr val="111111"/>
                </a:solidFill>
                <a:effectLst/>
                <a:latin typeface="PingFang SC"/>
              </a:rPr>
              <a:t>1</a:t>
            </a:r>
            <a:r>
              <a:rPr lang="en-US" altLang="zh-CN" dirty="0"/>
              <a:t>F1B</a:t>
            </a:r>
            <a:r>
              <a:rPr lang="en-US" altLang="zh-CN" b="0" i="0" dirty="0">
                <a:solidFill>
                  <a:srgbClr val="111111"/>
                </a:solidFill>
                <a:effectLst/>
                <a:latin typeface="PingFang SC"/>
              </a:rPr>
              <a:t> </a:t>
            </a:r>
            <a:r>
              <a:rPr lang="zh-CN" altLang="en-US" b="0" i="0" dirty="0">
                <a:solidFill>
                  <a:srgbClr val="111111"/>
                </a:solidFill>
                <a:effectLst/>
                <a:latin typeface="PingFang SC"/>
              </a:rPr>
              <a:t>先计算 </a:t>
            </a:r>
            <a:r>
              <a:rPr lang="en-US" altLang="zh-CN" b="0" i="0" dirty="0">
                <a:solidFill>
                  <a:srgbClr val="111111"/>
                </a:solidFill>
                <a:effectLst/>
                <a:latin typeface="PingFang SC"/>
              </a:rPr>
              <a:t>mini batch</a:t>
            </a:r>
            <a:r>
              <a:rPr lang="zh-CN" altLang="en-US" b="0" i="0" dirty="0">
                <a:solidFill>
                  <a:srgbClr val="111111"/>
                </a:solidFill>
                <a:effectLst/>
                <a:latin typeface="PingFang SC"/>
              </a:rPr>
              <a:t> </a:t>
            </a:r>
            <a:r>
              <a:rPr lang="en-US" altLang="zh-CN" b="0" i="0" dirty="0">
                <a:solidFill>
                  <a:srgbClr val="111111"/>
                </a:solidFill>
                <a:effectLst/>
                <a:latin typeface="PingFang SC"/>
              </a:rPr>
              <a:t>1 </a:t>
            </a:r>
            <a:r>
              <a:rPr lang="zh-CN" altLang="en-US" b="0" i="0" dirty="0">
                <a:solidFill>
                  <a:srgbClr val="111111"/>
                </a:solidFill>
                <a:effectLst/>
                <a:latin typeface="PingFang SC"/>
              </a:rPr>
              <a:t>的第</a:t>
            </a:r>
            <a:r>
              <a:rPr lang="en-US" altLang="zh-CN" b="0" i="0" dirty="0">
                <a:solidFill>
                  <a:srgbClr val="111111"/>
                </a:solidFill>
                <a:effectLst/>
                <a:latin typeface="PingFang SC"/>
              </a:rPr>
              <a:t>1</a:t>
            </a:r>
            <a:r>
              <a:rPr lang="zh-CN" altLang="en-US" b="0" i="0" dirty="0">
                <a:solidFill>
                  <a:srgbClr val="111111"/>
                </a:solidFill>
                <a:effectLst/>
                <a:latin typeface="PingFang SC"/>
              </a:rPr>
              <a:t>轮前向传播，发送给 设备</a:t>
            </a:r>
            <a:r>
              <a:rPr lang="en-US" altLang="zh-CN" b="0" i="0" dirty="0">
                <a:solidFill>
                  <a:srgbClr val="111111"/>
                </a:solidFill>
                <a:effectLst/>
                <a:latin typeface="PingFang SC"/>
              </a:rPr>
              <a:t> 2 </a:t>
            </a:r>
            <a:r>
              <a:rPr lang="zh-CN" altLang="en-US" b="0" i="0" dirty="0">
                <a:solidFill>
                  <a:srgbClr val="111111"/>
                </a:solidFill>
                <a:effectLst/>
                <a:latin typeface="PingFang SC"/>
              </a:rPr>
              <a:t>继续计算</a:t>
            </a:r>
          </a:p>
          <a:p>
            <a:pPr algn="l">
              <a:buFont typeface="Arial" panose="020B0604020202020204" pitchFamily="34" charset="0"/>
              <a:buChar char="•"/>
            </a:pPr>
            <a:r>
              <a:rPr lang="zh-CN" altLang="en-US" b="0" i="0" dirty="0">
                <a:solidFill>
                  <a:srgbClr val="111111"/>
                </a:solidFill>
                <a:effectLst/>
                <a:latin typeface="PingFang SC"/>
              </a:rPr>
              <a:t>设备</a:t>
            </a:r>
            <a:r>
              <a:rPr lang="en-US" altLang="zh-CN" b="0" i="0" dirty="0">
                <a:solidFill>
                  <a:srgbClr val="111111"/>
                </a:solidFill>
                <a:effectLst/>
                <a:latin typeface="PingFang SC"/>
              </a:rPr>
              <a:t>4</a:t>
            </a:r>
            <a:r>
              <a:rPr lang="zh-CN" altLang="en-US" b="0" i="0" dirty="0">
                <a:solidFill>
                  <a:srgbClr val="111111"/>
                </a:solidFill>
                <a:effectLst/>
                <a:latin typeface="PingFang SC"/>
              </a:rPr>
              <a:t>首先前向</a:t>
            </a:r>
            <a:r>
              <a:rPr lang="en-US" altLang="zh-CN" b="0" i="0" dirty="0">
                <a:solidFill>
                  <a:srgbClr val="111111"/>
                </a:solidFill>
                <a:effectLst/>
                <a:latin typeface="PingFang SC"/>
              </a:rPr>
              <a:t>batch1</a:t>
            </a:r>
            <a:r>
              <a:rPr lang="zh-CN" altLang="en-US" b="0" i="0" dirty="0">
                <a:solidFill>
                  <a:srgbClr val="111111"/>
                </a:solidFill>
                <a:effectLst/>
                <a:latin typeface="PingFang SC"/>
              </a:rPr>
              <a:t>，再立刻反向</a:t>
            </a:r>
            <a:r>
              <a:rPr lang="en-US" altLang="zh-CN" b="0" i="0" dirty="0">
                <a:solidFill>
                  <a:srgbClr val="111111"/>
                </a:solidFill>
                <a:effectLst/>
                <a:latin typeface="PingFang SC"/>
              </a:rPr>
              <a:t>batch1</a:t>
            </a:r>
          </a:p>
          <a:p>
            <a:pPr algn="l">
              <a:buFont typeface="Arial" panose="020B0604020202020204" pitchFamily="34" charset="0"/>
              <a:buChar char="•"/>
            </a:pPr>
            <a:r>
              <a:rPr lang="zh-CN" altLang="en-US" b="0" i="0" dirty="0">
                <a:solidFill>
                  <a:srgbClr val="111111"/>
                </a:solidFill>
                <a:effectLst/>
                <a:latin typeface="PingFang SC"/>
              </a:rPr>
              <a:t>设备</a:t>
            </a:r>
            <a:r>
              <a:rPr lang="en-US" altLang="zh-CN" b="0" i="0" dirty="0">
                <a:solidFill>
                  <a:srgbClr val="111111"/>
                </a:solidFill>
                <a:effectLst/>
                <a:latin typeface="PingFang SC"/>
              </a:rPr>
              <a:t>3</a:t>
            </a:r>
            <a:r>
              <a:rPr lang="zh-CN" altLang="en-US" b="0" i="0" dirty="0">
                <a:solidFill>
                  <a:srgbClr val="111111"/>
                </a:solidFill>
                <a:effectLst/>
                <a:latin typeface="PingFang SC"/>
              </a:rPr>
              <a:t>接受到梯度后不立刻反向，而是进行没完成的前向</a:t>
            </a:r>
            <a:r>
              <a:rPr lang="en-US" altLang="zh-CN" b="0" i="0" dirty="0">
                <a:solidFill>
                  <a:srgbClr val="111111"/>
                </a:solidFill>
                <a:effectLst/>
                <a:latin typeface="PingFang SC"/>
              </a:rPr>
              <a:t>batch3</a:t>
            </a:r>
            <a:r>
              <a:rPr lang="zh-CN" altLang="en-US" b="0" i="0" dirty="0">
                <a:solidFill>
                  <a:srgbClr val="111111"/>
                </a:solidFill>
                <a:effectLst/>
                <a:latin typeface="PingFang SC"/>
              </a:rPr>
              <a:t>，再进行反向</a:t>
            </a:r>
            <a:endParaRPr lang="en-US" altLang="zh-CN" b="0" i="0" dirty="0">
              <a:solidFill>
                <a:srgbClr val="111111"/>
              </a:solidFill>
              <a:effectLst/>
              <a:latin typeface="PingFang SC"/>
            </a:endParaRPr>
          </a:p>
          <a:p>
            <a:pPr algn="l">
              <a:buFont typeface="Arial" panose="020B0604020202020204" pitchFamily="34" charset="0"/>
              <a:buNone/>
            </a:pPr>
            <a:r>
              <a:rPr lang="zh-CN" altLang="en-US" dirty="0"/>
              <a:t>设每个流水线，也就是每台设备分为</a:t>
            </a:r>
            <a:r>
              <a:rPr lang="en-US" altLang="zh-CN" dirty="0"/>
              <a:t>v</a:t>
            </a:r>
            <a:r>
              <a:rPr lang="zh-CN" altLang="en-US" dirty="0"/>
              <a:t>个虚拟流水线，那么空泡率就降低了</a:t>
            </a:r>
            <a:r>
              <a:rPr lang="en-US" altLang="zh-CN" dirty="0"/>
              <a:t>v</a:t>
            </a:r>
            <a:r>
              <a:rPr lang="zh-CN" altLang="en-US" dirty="0"/>
              <a:t>倍</a:t>
            </a:r>
            <a:endParaRPr lang="en-US" altLang="zh-CN"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dirty="0"/>
              <a:t>按照这种方式，</a:t>
            </a:r>
            <a:r>
              <a:rPr lang="en-US" altLang="zh-CN" dirty="0"/>
              <a:t>Device</a:t>
            </a:r>
            <a:r>
              <a:rPr lang="zh-CN" altLang="en-US" dirty="0"/>
              <a:t>之间的点对点</a:t>
            </a:r>
            <a:r>
              <a:rPr lang="zh-CN" altLang="en-US" b="1" dirty="0"/>
              <a:t>通信次数翻倍</a:t>
            </a:r>
            <a:r>
              <a:rPr lang="zh-CN" altLang="en-US" dirty="0"/>
              <a:t>，但</a:t>
            </a:r>
            <a:r>
              <a:rPr lang="zh-CN" altLang="en-US" b="1" dirty="0"/>
              <a:t>空泡比率降低</a:t>
            </a:r>
            <a:r>
              <a:rPr lang="zh-CN" altLang="en-US" dirty="0"/>
              <a:t>了</a:t>
            </a:r>
            <a:endParaRPr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40</a:t>
            </a:fld>
            <a:endParaRPr lang="zh-CN" altLang="en-US"/>
          </a:p>
        </p:txBody>
      </p:sp>
    </p:spTree>
    <p:extLst>
      <p:ext uri="{BB962C8B-B14F-4D97-AF65-F5344CB8AC3E}">
        <p14:creationId xmlns:p14="http://schemas.microsoft.com/office/powerpoint/2010/main" val="6384481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000000"/>
              </a:solidFill>
              <a:effectLst/>
              <a:latin typeface="Vollkorn"/>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41</a:t>
            </a:fld>
            <a:endParaRPr lang="zh-CN" altLang="en-US"/>
          </a:p>
        </p:txBody>
      </p:sp>
    </p:spTree>
    <p:extLst>
      <p:ext uri="{BB962C8B-B14F-4D97-AF65-F5344CB8AC3E}">
        <p14:creationId xmlns:p14="http://schemas.microsoft.com/office/powerpoint/2010/main" val="41816097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200" dirty="0"/>
              <a:t>ZeRO-3</a:t>
            </a:r>
            <a:r>
              <a:rPr lang="zh-CN" altLang="en-US" sz="1200" dirty="0"/>
              <a:t>是</a:t>
            </a:r>
            <a:r>
              <a:rPr lang="en-US" altLang="zh-CN" sz="1200" dirty="0" err="1"/>
              <a:t>FaceBook</a:t>
            </a:r>
            <a:r>
              <a:rPr lang="zh-CN" altLang="en-US" sz="1200" dirty="0"/>
              <a:t>的分布式训练方法，应该是当时的</a:t>
            </a:r>
            <a:r>
              <a:rPr lang="en-US" altLang="zh-CN" sz="1200" dirty="0"/>
              <a:t>SOTA</a:t>
            </a:r>
            <a:endParaRPr lang="zh-CN" altLang="en-US" b="0" i="0" dirty="0">
              <a:solidFill>
                <a:srgbClr val="000000"/>
              </a:solidFill>
              <a:effectLst/>
              <a:latin typeface="Vollkorn"/>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42</a:t>
            </a:fld>
            <a:endParaRPr lang="zh-CN" altLang="en-US"/>
          </a:p>
        </p:txBody>
      </p:sp>
    </p:spTree>
    <p:extLst>
      <p:ext uri="{BB962C8B-B14F-4D97-AF65-F5344CB8AC3E}">
        <p14:creationId xmlns:p14="http://schemas.microsoft.com/office/powerpoint/2010/main" val="1402884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数据并行</a:t>
            </a:r>
            <a:endParaRPr lang="en-US" altLang="zh-CN" dirty="0"/>
          </a:p>
          <a:p>
            <a:r>
              <a:rPr lang="zh-CN" altLang="en-US" dirty="0"/>
              <a:t>每张卡上都有一个模型，</a:t>
            </a:r>
            <a:r>
              <a:rPr lang="en-US" altLang="zh-CN" dirty="0"/>
              <a:t>Transformer</a:t>
            </a:r>
            <a:r>
              <a:rPr lang="zh-CN" altLang="en-US" dirty="0"/>
              <a:t>这种大型模型不能放到单张卡上，因此纯数据并行不可行</a:t>
            </a:r>
            <a:endParaRPr lang="en-US" altLang="zh-CN" dirty="0"/>
          </a:p>
          <a:p>
            <a:r>
              <a:rPr lang="en-US" altLang="zh-CN" dirty="0"/>
              <a:t>2.</a:t>
            </a:r>
            <a:r>
              <a:rPr lang="zh-CN" altLang="en-US" dirty="0"/>
              <a:t>模型并行</a:t>
            </a:r>
            <a:r>
              <a:rPr lang="en-US" altLang="zh-CN" dirty="0"/>
              <a:t>-</a:t>
            </a:r>
            <a:r>
              <a:rPr lang="zh-CN" altLang="en-US" dirty="0"/>
              <a:t>模型划分</a:t>
            </a:r>
            <a:r>
              <a:rPr lang="en-US" altLang="zh-CN" dirty="0"/>
              <a:t>-</a:t>
            </a:r>
            <a:r>
              <a:rPr lang="zh-CN" altLang="en-US" dirty="0"/>
              <a:t>中间结果跨计算节点传输</a:t>
            </a:r>
            <a:endParaRPr lang="en-US" altLang="zh-CN" dirty="0"/>
          </a:p>
          <a:p>
            <a:r>
              <a:rPr lang="zh-CN" altLang="en-US" dirty="0"/>
              <a:t>模型在各个</a:t>
            </a:r>
            <a:r>
              <a:rPr lang="en-US" altLang="zh-CN" dirty="0"/>
              <a:t>worker</a:t>
            </a:r>
            <a:r>
              <a:rPr lang="zh-CN" altLang="en-US" dirty="0"/>
              <a:t>上按层进行划分，每个</a:t>
            </a:r>
            <a:r>
              <a:rPr lang="en-US" altLang="zh-CN" dirty="0"/>
              <a:t>worker</a:t>
            </a:r>
            <a:r>
              <a:rPr lang="zh-CN" altLang="en-US" dirty="0"/>
              <a:t>上都有完整的数据和一部分的模型，计算的中间结果在节点之间传输。</a:t>
            </a:r>
            <a:endParaRPr lang="en-US" altLang="zh-CN" dirty="0"/>
          </a:p>
          <a:p>
            <a:r>
              <a:rPr lang="zh-CN" altLang="en-US" dirty="0"/>
              <a:t>因为需要前面的计算结果进行顺序计算，所以</a:t>
            </a:r>
            <a:r>
              <a:rPr lang="en-US" altLang="zh-CN" dirty="0"/>
              <a:t>Worker</a:t>
            </a:r>
            <a:r>
              <a:rPr lang="zh-CN" altLang="en-US" dirty="0"/>
              <a:t>之间存在依赖关系</a:t>
            </a:r>
            <a:endParaRPr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5</a:t>
            </a:fld>
            <a:endParaRPr lang="zh-CN" altLang="en-US"/>
          </a:p>
        </p:txBody>
      </p:sp>
    </p:spTree>
    <p:extLst>
      <p:ext uri="{BB962C8B-B14F-4D97-AF65-F5344CB8AC3E}">
        <p14:creationId xmlns:p14="http://schemas.microsoft.com/office/powerpoint/2010/main" val="37253174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000000"/>
                </a:solidFill>
                <a:effectLst/>
                <a:latin typeface="Vollkorn"/>
              </a:rPr>
              <a:t>通信次数翻倍</a:t>
            </a:r>
            <a:endParaRPr lang="en-US" altLang="zh-CN" b="0" i="0" dirty="0">
              <a:solidFill>
                <a:srgbClr val="000000"/>
              </a:solidFill>
              <a:effectLst/>
              <a:latin typeface="Vollkorn"/>
            </a:endParaRPr>
          </a:p>
          <a:p>
            <a:pPr algn="l"/>
            <a:r>
              <a:rPr lang="en-US" altLang="zh-CN" b="0" i="0" dirty="0">
                <a:solidFill>
                  <a:srgbClr val="121212"/>
                </a:solidFill>
                <a:effectLst/>
                <a:latin typeface="-apple-system"/>
              </a:rPr>
              <a:t>NVLINK</a:t>
            </a:r>
            <a:r>
              <a:rPr lang="zh-CN" altLang="en-US" b="0" i="0" dirty="0">
                <a:solidFill>
                  <a:srgbClr val="121212"/>
                </a:solidFill>
                <a:effectLst/>
                <a:latin typeface="-apple-system"/>
              </a:rPr>
              <a:t>带宽高</a:t>
            </a:r>
            <a:r>
              <a:rPr lang="zh-CN" altLang="en-US" b="0" i="0" dirty="0">
                <a:solidFill>
                  <a:srgbClr val="000000"/>
                </a:solidFill>
                <a:effectLst/>
                <a:latin typeface="Vollkorn"/>
              </a:rPr>
              <a:t>，因此主要是计算瓶颈而不是通信瓶颈</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43</a:t>
            </a:fld>
            <a:endParaRPr lang="zh-CN" altLang="en-US"/>
          </a:p>
        </p:txBody>
      </p:sp>
    </p:spTree>
    <p:extLst>
      <p:ext uri="{BB962C8B-B14F-4D97-AF65-F5344CB8AC3E}">
        <p14:creationId xmlns:p14="http://schemas.microsoft.com/office/powerpoint/2010/main" val="176623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划分</a:t>
            </a:r>
            <a:r>
              <a:rPr lang="en-US" altLang="zh-CN" dirty="0"/>
              <a:t>4</a:t>
            </a:r>
            <a:r>
              <a:rPr lang="zh-CN" altLang="en-US" dirty="0"/>
              <a:t>个部分到</a:t>
            </a:r>
            <a:r>
              <a:rPr lang="en-US" altLang="zh-CN" dirty="0"/>
              <a:t>4</a:t>
            </a:r>
            <a:r>
              <a:rPr lang="zh-CN" altLang="en-US" dirty="0"/>
              <a:t>个节点</a:t>
            </a:r>
            <a:r>
              <a:rPr lang="en-US" altLang="zh-CN" dirty="0"/>
              <a:t>(</a:t>
            </a:r>
            <a:r>
              <a:rPr lang="zh-CN" altLang="en-US" dirty="0"/>
              <a:t>即</a:t>
            </a:r>
            <a:r>
              <a:rPr lang="en-US" altLang="zh-CN" dirty="0"/>
              <a:t>GPU)-</a:t>
            </a:r>
            <a:r>
              <a:rPr lang="zh-CN" altLang="en-US" dirty="0"/>
              <a:t>第一批数据前向反向</a:t>
            </a:r>
            <a:r>
              <a:rPr lang="en-US" altLang="zh-CN" dirty="0"/>
              <a:t>-</a:t>
            </a:r>
            <a:r>
              <a:rPr lang="zh-CN" altLang="en-US" dirty="0"/>
              <a:t>一次迭代</a:t>
            </a:r>
            <a:r>
              <a:rPr lang="en-US" altLang="zh-CN" dirty="0"/>
              <a:t>-</a:t>
            </a:r>
            <a:r>
              <a:rPr lang="zh-CN" altLang="en-US" dirty="0"/>
              <a:t>第二批数据称为第二个迭代</a:t>
            </a:r>
            <a:endParaRPr lang="en-US" altLang="zh-CN" dirty="0"/>
          </a:p>
          <a:p>
            <a:r>
              <a:rPr lang="en-US" altLang="zh-CN" dirty="0"/>
              <a:t>2.</a:t>
            </a:r>
            <a:r>
              <a:rPr lang="zh-CN" altLang="en-US" dirty="0"/>
              <a:t>甘特图</a:t>
            </a:r>
            <a:r>
              <a:rPr lang="en-US" altLang="zh-CN" dirty="0"/>
              <a:t>-</a:t>
            </a:r>
            <a:r>
              <a:rPr lang="zh-CN" altLang="en-US" dirty="0"/>
              <a:t>纵轴</a:t>
            </a:r>
            <a:r>
              <a:rPr lang="en-US" altLang="zh-CN" dirty="0"/>
              <a:t>-</a:t>
            </a:r>
            <a:r>
              <a:rPr lang="zh-CN" altLang="en-US" dirty="0"/>
              <a:t>横轴</a:t>
            </a:r>
            <a:r>
              <a:rPr lang="en-US" altLang="zh-CN" dirty="0"/>
              <a:t>-</a:t>
            </a:r>
            <a:r>
              <a:rPr lang="zh-CN" altLang="en-US" dirty="0"/>
              <a:t>数字</a:t>
            </a:r>
            <a:r>
              <a:rPr lang="en-US" altLang="zh-CN" dirty="0"/>
              <a:t>12</a:t>
            </a:r>
            <a:r>
              <a:rPr lang="zh-CN" altLang="en-US" dirty="0"/>
              <a:t>代表第一批数据第二批数据</a:t>
            </a:r>
            <a:r>
              <a:rPr lang="en-US" altLang="zh-CN" dirty="0"/>
              <a:t>-</a:t>
            </a:r>
            <a:r>
              <a:rPr lang="zh-CN" altLang="en-US" dirty="0"/>
              <a:t>第一次迭代第二次迭代</a:t>
            </a:r>
            <a:r>
              <a:rPr lang="en-US" altLang="zh-CN" dirty="0"/>
              <a:t>-</a:t>
            </a:r>
            <a:r>
              <a:rPr lang="zh-CN" altLang="en-US" dirty="0"/>
              <a:t>蓝色代表前向代表前向识别预测</a:t>
            </a:r>
            <a:r>
              <a:rPr lang="en-US" altLang="zh-CN" dirty="0"/>
              <a:t>--</a:t>
            </a:r>
            <a:r>
              <a:rPr lang="zh-CN" altLang="en-US" dirty="0"/>
              <a:t>绿色反向参数更新</a:t>
            </a:r>
            <a:endParaRPr lang="en-US" altLang="zh-CN" dirty="0"/>
          </a:p>
          <a:p>
            <a:r>
              <a:rPr lang="zh-CN" altLang="en-US" dirty="0"/>
              <a:t>首先进行前向传播，顺序计算，由于后面的节点需要等前一个节点计算完成才能开始计算，所以</a:t>
            </a:r>
            <a:r>
              <a:rPr lang="en-US" altLang="zh-CN" dirty="0"/>
              <a:t>work1</a:t>
            </a:r>
            <a:r>
              <a:rPr lang="zh-CN" altLang="en-US" dirty="0"/>
              <a:t>计算时其他节点不能进行计算，按照</a:t>
            </a:r>
            <a:r>
              <a:rPr lang="en-US" altLang="zh-CN" dirty="0"/>
              <a:t>work1234</a:t>
            </a:r>
            <a:r>
              <a:rPr lang="zh-CN" altLang="en-US" dirty="0"/>
              <a:t>的顺序计算完毕后，反向传播，依赖顺序反过来，但同样其他节点不能计算，因此导致了很多的</a:t>
            </a:r>
            <a:r>
              <a:rPr lang="en-US" altLang="zh-CN" dirty="0"/>
              <a:t>GPU</a:t>
            </a:r>
            <a:r>
              <a:rPr lang="zh-CN" altLang="en-US" dirty="0"/>
              <a:t>长期空闲，计算资源浪费</a:t>
            </a:r>
            <a:endParaRPr lang="en-US" altLang="zh-CN" dirty="0"/>
          </a:p>
          <a:p>
            <a:r>
              <a:rPr lang="en-US" altLang="zh-CN" dirty="0"/>
              <a:t>3.</a:t>
            </a:r>
            <a:r>
              <a:rPr lang="zh-CN" altLang="en-US" dirty="0"/>
              <a:t>模型并行每个时间片只有一块</a:t>
            </a:r>
            <a:r>
              <a:rPr lang="en-US" altLang="zh-CN" dirty="0"/>
              <a:t>GPU</a:t>
            </a:r>
            <a:r>
              <a:rPr lang="zh-CN" altLang="en-US" dirty="0"/>
              <a:t>在工作，</a:t>
            </a:r>
            <a:r>
              <a:rPr lang="en-US" altLang="zh-CN" dirty="0"/>
              <a:t>GPU</a:t>
            </a:r>
            <a:r>
              <a:rPr lang="zh-CN" altLang="en-US" dirty="0"/>
              <a:t>空闲时间多</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6</a:t>
            </a:fld>
            <a:endParaRPr lang="zh-CN" altLang="en-US"/>
          </a:p>
        </p:txBody>
      </p:sp>
    </p:spTree>
    <p:extLst>
      <p:ext uri="{BB962C8B-B14F-4D97-AF65-F5344CB8AC3E}">
        <p14:creationId xmlns:p14="http://schemas.microsoft.com/office/powerpoint/2010/main" val="1818882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为了加快模型并行的训练速度，一种方法是流水线并行</a:t>
            </a:r>
            <a:endParaRPr lang="en-US" altLang="zh-CN" dirty="0"/>
          </a:p>
          <a:p>
            <a:r>
              <a:rPr lang="zh-CN" altLang="en-US" dirty="0"/>
              <a:t>流水线并行性中和模型并行一样进行模型的划分。区别在于训练数据被分割为多个minibatch。</a:t>
            </a:r>
          </a:p>
          <a:p>
            <a:r>
              <a:rPr lang="zh-CN" altLang="en-US" dirty="0"/>
              <a:t>现在，每个worker计算一组minibatch的输出，立即将它们传播给后续的worker，接着计算下一组数据</a:t>
            </a:r>
          </a:p>
          <a:p>
            <a:r>
              <a:rPr lang="zh-CN" altLang="en-US" dirty="0"/>
              <a:t>以同样的方式，在反向传播过程中，worker为多个minibatch的模型分区计算梯度，并立即将它们传播给前面的worker。</a:t>
            </a:r>
            <a:endParaRPr lang="en-US" altLang="zh-CN" dirty="0"/>
          </a:p>
          <a:p>
            <a:r>
              <a:rPr lang="zh-CN" altLang="en-US" dirty="0"/>
              <a:t>图中首先由</a:t>
            </a:r>
            <a:r>
              <a:rPr lang="en-US" altLang="zh-CN" dirty="0"/>
              <a:t>GPU0</a:t>
            </a:r>
            <a:r>
              <a:rPr lang="zh-CN" altLang="en-US" dirty="0"/>
              <a:t>计算</a:t>
            </a:r>
            <a:r>
              <a:rPr lang="en-US" altLang="zh-CN" dirty="0"/>
              <a:t>mini-batch0</a:t>
            </a:r>
            <a:r>
              <a:rPr lang="zh-CN" altLang="en-US" dirty="0"/>
              <a:t>，完成后</a:t>
            </a:r>
            <a:r>
              <a:rPr lang="en-US" altLang="zh-CN" dirty="0"/>
              <a:t>GPU1</a:t>
            </a:r>
            <a:r>
              <a:rPr lang="zh-CN" altLang="en-US" dirty="0"/>
              <a:t>可以进行</a:t>
            </a:r>
            <a:r>
              <a:rPr lang="en-US" altLang="zh-CN" dirty="0"/>
              <a:t>mini-batch0</a:t>
            </a:r>
            <a:r>
              <a:rPr lang="zh-CN" altLang="en-US" dirty="0"/>
              <a:t>的计算，同时</a:t>
            </a:r>
            <a:r>
              <a:rPr lang="en-US" altLang="zh-CN" dirty="0"/>
              <a:t>GPU0</a:t>
            </a:r>
            <a:r>
              <a:rPr lang="zh-CN" altLang="en-US" dirty="0"/>
              <a:t>可以继续计算下一个</a:t>
            </a:r>
            <a:r>
              <a:rPr lang="en-US" altLang="zh-CN" dirty="0"/>
              <a:t>mini-batch1</a:t>
            </a:r>
            <a:r>
              <a:rPr lang="zh-CN" altLang="en-US" dirty="0"/>
              <a:t>的数据</a:t>
            </a:r>
            <a:endParaRPr lang="en-US" altLang="zh-CN" dirty="0"/>
          </a:p>
          <a:p>
            <a:r>
              <a:rPr lang="zh-CN" altLang="en-US" dirty="0"/>
              <a:t>最后在所有的前向传播和反向传播结束后进行模型参数的更新</a:t>
            </a:r>
            <a:endParaRPr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7</a:t>
            </a:fld>
            <a:endParaRPr lang="zh-CN" altLang="en-US"/>
          </a:p>
        </p:txBody>
      </p:sp>
    </p:spTree>
    <p:extLst>
      <p:ext uri="{BB962C8B-B14F-4D97-AF65-F5344CB8AC3E}">
        <p14:creationId xmlns:p14="http://schemas.microsoft.com/office/powerpoint/2010/main" val="4198990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左图是模型并行的模型划分示意图，右图是张量并行的示意图</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模型并行是层间划分，每张卡至少包含一个完整的层</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张量并行则是层内划分，将一个完整的层划分成多个</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模型并行和张量并行可以同时使用</a:t>
            </a:r>
            <a:endParaRPr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8</a:t>
            </a:fld>
            <a:endParaRPr lang="zh-CN" altLang="en-US"/>
          </a:p>
        </p:txBody>
      </p:sp>
    </p:spTree>
    <p:extLst>
      <p:ext uri="{BB962C8B-B14F-4D97-AF65-F5344CB8AC3E}">
        <p14:creationId xmlns:p14="http://schemas.microsoft.com/office/powerpoint/2010/main" val="2191173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这里因为不按照</a:t>
            </a:r>
            <a:r>
              <a:rPr lang="en-US" altLang="zh-CN" dirty="0"/>
              <a:t>batch</a:t>
            </a:r>
            <a:r>
              <a:rPr lang="zh-CN" altLang="en-US" dirty="0"/>
              <a:t>维度切</a:t>
            </a:r>
            <a:r>
              <a:rPr lang="en-US" altLang="zh-CN" dirty="0"/>
              <a:t>X</a:t>
            </a:r>
            <a:r>
              <a:rPr lang="zh-CN" altLang="en-US" dirty="0"/>
              <a:t>，所以将这一维度隐去</a:t>
            </a:r>
            <a:endParaRPr lang="en-US" altLang="zh-CN" dirty="0"/>
          </a:p>
          <a:p>
            <a:r>
              <a:rPr lang="zh-CN" altLang="en-US" dirty="0"/>
              <a:t>此时线性层运算就是矩阵乘</a:t>
            </a:r>
            <a:endParaRPr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9</a:t>
            </a:fld>
            <a:endParaRPr lang="zh-CN" altLang="en-US"/>
          </a:p>
        </p:txBody>
      </p:sp>
    </p:spTree>
    <p:extLst>
      <p:ext uri="{BB962C8B-B14F-4D97-AF65-F5344CB8AC3E}">
        <p14:creationId xmlns:p14="http://schemas.microsoft.com/office/powerpoint/2010/main" val="3419470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a:t>
            </a:r>
            <a:r>
              <a:rPr lang="zh-CN" altLang="en-US" dirty="0"/>
              <a:t>横向切，要求 前一个张量最后一个维度和后一个张量第一个维度大小相等，那么就需要纵向切</a:t>
            </a:r>
            <a:r>
              <a:rPr lang="en-US" altLang="zh-CN" dirty="0"/>
              <a:t>X</a:t>
            </a:r>
          </a:p>
          <a:p>
            <a:r>
              <a:rPr lang="zh-CN" altLang="en-US" dirty="0"/>
              <a:t>我们需要得到的最终结果</a:t>
            </a:r>
            <a:r>
              <a:rPr lang="en-US" altLang="zh-CN" dirty="0"/>
              <a:t>XW</a:t>
            </a:r>
            <a:r>
              <a:rPr lang="zh-CN" altLang="en-US" dirty="0"/>
              <a:t>，可以由</a:t>
            </a:r>
            <a:r>
              <a:rPr lang="en-US" altLang="zh-CN" dirty="0"/>
              <a:t>X1W1</a:t>
            </a:r>
            <a:r>
              <a:rPr lang="zh-CN" altLang="en-US" dirty="0"/>
              <a:t>和</a:t>
            </a:r>
            <a:r>
              <a:rPr lang="en-US" altLang="zh-CN" dirty="0"/>
              <a:t>X2W2</a:t>
            </a:r>
            <a:r>
              <a:rPr lang="zh-CN" altLang="en-US" dirty="0"/>
              <a:t>相加得到</a:t>
            </a:r>
            <a:endParaRPr lang="en-US" altLang="zh-CN" dirty="0"/>
          </a:p>
          <a:p>
            <a:r>
              <a:rPr lang="zh-CN" altLang="en-US" dirty="0"/>
              <a:t>即</a:t>
            </a:r>
            <a:r>
              <a:rPr lang="en-US" altLang="zh-CN" dirty="0"/>
              <a:t>PPT</a:t>
            </a:r>
            <a:r>
              <a:rPr lang="zh-CN" altLang="en-US" dirty="0"/>
              <a:t>上的公式</a:t>
            </a:r>
            <a:endParaRPr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10</a:t>
            </a:fld>
            <a:endParaRPr lang="zh-CN" altLang="en-US"/>
          </a:p>
        </p:txBody>
      </p:sp>
    </p:spTree>
    <p:extLst>
      <p:ext uri="{BB962C8B-B14F-4D97-AF65-F5344CB8AC3E}">
        <p14:creationId xmlns:p14="http://schemas.microsoft.com/office/powerpoint/2010/main" val="3275759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Google Shape;10;p2">
            <a:extLst>
              <a:ext uri="{FF2B5EF4-FFF2-40B4-BE49-F238E27FC236}">
                <a16:creationId xmlns:a16="http://schemas.microsoft.com/office/drawing/2014/main" id="{4C263487-D52B-448D-863D-67C476B3B095}"/>
              </a:ext>
            </a:extLst>
          </p:cNvPr>
          <p:cNvSpPr/>
          <p:nvPr userDrawn="1"/>
        </p:nvSpPr>
        <p:spPr>
          <a:xfrm>
            <a:off x="628650" y="1923011"/>
            <a:ext cx="7886700" cy="2234930"/>
          </a:xfrm>
          <a:prstGeom prst="rect">
            <a:avLst/>
          </a:prstGeom>
          <a:noFill/>
          <a:ln w="25400" cap="flat" cmpd="sng">
            <a:solidFill>
              <a:srgbClr val="02409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Footer Placeholder 4">
            <a:extLst>
              <a:ext uri="{FF2B5EF4-FFF2-40B4-BE49-F238E27FC236}">
                <a16:creationId xmlns:a16="http://schemas.microsoft.com/office/drawing/2014/main" id="{65BE91AD-2333-48DD-B0B8-2C2E0D79740B}"/>
              </a:ext>
            </a:extLst>
          </p:cNvPr>
          <p:cNvSpPr txBox="1">
            <a:spLocks/>
          </p:cNvSpPr>
          <p:nvPr userDrawn="1"/>
        </p:nvSpPr>
        <p:spPr>
          <a:xfrm>
            <a:off x="3036282" y="6413478"/>
            <a:ext cx="3086100" cy="365125"/>
          </a:xfrm>
          <a:prstGeom prst="rect">
            <a:avLst/>
          </a:prstGeom>
        </p:spPr>
        <p:txBody>
          <a:bodyPr vert="horz" lIns="91440" tIns="45720" rIns="91440" bIns="45720" rtlCol="0" anchor="ctr"/>
          <a:lstStyle>
            <a:defPPr>
              <a:defRPr lang="en-US"/>
            </a:defPPr>
            <a:lvl1pPr marL="0" algn="ctr" defTabSz="457200" rtl="0" eaLnBrk="1" latinLnBrk="0" hangingPunct="1">
              <a:defRPr lang="en-US" altLang="zh-CN" sz="1200"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solidFill>
                  <a:schemeClr val="tx1"/>
                </a:solidFill>
              </a:rPr>
              <a:t>Southeast University</a:t>
            </a:r>
          </a:p>
        </p:txBody>
      </p:sp>
      <p:sp>
        <p:nvSpPr>
          <p:cNvPr id="25" name="日期占位符 3">
            <a:extLst>
              <a:ext uri="{FF2B5EF4-FFF2-40B4-BE49-F238E27FC236}">
                <a16:creationId xmlns:a16="http://schemas.microsoft.com/office/drawing/2014/main" id="{9A0C4C82-1BDC-4D03-BDBC-52477B2F2D0D}"/>
              </a:ext>
            </a:extLst>
          </p:cNvPr>
          <p:cNvSpPr txBox="1">
            <a:spLocks/>
          </p:cNvSpPr>
          <p:nvPr userDrawn="1"/>
        </p:nvSpPr>
        <p:spPr>
          <a:xfrm>
            <a:off x="628650" y="6413477"/>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E650424-F945-4EC2-8594-4948CA017EDA}" type="datetime1">
              <a:rPr lang="zh-CN" altLang="en-US" sz="1200" smtClean="0">
                <a:solidFill>
                  <a:schemeClr val="tx1"/>
                </a:solidFill>
                <a:latin typeface="+mn-lt"/>
              </a:rPr>
              <a:pPr/>
              <a:t>2022/3/25</a:t>
            </a:fld>
            <a:endParaRPr lang="zh-CN" altLang="en-US" sz="1200">
              <a:solidFill>
                <a:schemeClr val="tx1"/>
              </a:solidFill>
              <a:latin typeface="+mn-lt"/>
            </a:endParaRPr>
          </a:p>
        </p:txBody>
      </p:sp>
    </p:spTree>
    <p:extLst>
      <p:ext uri="{BB962C8B-B14F-4D97-AF65-F5344CB8AC3E}">
        <p14:creationId xmlns:p14="http://schemas.microsoft.com/office/powerpoint/2010/main" val="423294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内容">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3A20FFA4-47EB-4DF7-9DDA-4075FECA1DF7}"/>
              </a:ext>
            </a:extLst>
          </p:cNvPr>
          <p:cNvSpPr>
            <a:spLocks noGrp="1"/>
          </p:cNvSpPr>
          <p:nvPr>
            <p:ph type="sldNum" sz="quarter" idx="12"/>
          </p:nvPr>
        </p:nvSpPr>
        <p:spPr>
          <a:xfrm>
            <a:off x="8429122" y="6407032"/>
            <a:ext cx="542604" cy="365125"/>
          </a:xfrm>
        </p:spPr>
        <p:txBody>
          <a:bodyPr/>
          <a:lstStyle/>
          <a:p>
            <a:fld id="{72A5E12F-523A-4D75-95A2-779F57F5D9E2}" type="slidenum">
              <a:rPr lang="zh-CN" altLang="en-US" smtClean="0"/>
              <a:t>‹#›</a:t>
            </a:fld>
            <a:endParaRPr lang="zh-CN" altLang="en-US"/>
          </a:p>
        </p:txBody>
      </p:sp>
      <p:grpSp>
        <p:nvGrpSpPr>
          <p:cNvPr id="2" name="组合 1">
            <a:extLst>
              <a:ext uri="{FF2B5EF4-FFF2-40B4-BE49-F238E27FC236}">
                <a16:creationId xmlns:a16="http://schemas.microsoft.com/office/drawing/2014/main" id="{3EC726B1-2A9F-4267-A5C8-C5B6C30181AC}"/>
              </a:ext>
            </a:extLst>
          </p:cNvPr>
          <p:cNvGrpSpPr/>
          <p:nvPr userDrawn="1"/>
        </p:nvGrpSpPr>
        <p:grpSpPr>
          <a:xfrm>
            <a:off x="162000" y="172128"/>
            <a:ext cx="8820000" cy="6167075"/>
            <a:chOff x="162000" y="172128"/>
            <a:chExt cx="8820000" cy="6167075"/>
          </a:xfrm>
        </p:grpSpPr>
        <p:grpSp>
          <p:nvGrpSpPr>
            <p:cNvPr id="8" name="组合 7">
              <a:extLst>
                <a:ext uri="{FF2B5EF4-FFF2-40B4-BE49-F238E27FC236}">
                  <a16:creationId xmlns:a16="http://schemas.microsoft.com/office/drawing/2014/main" id="{2B3780AF-97D7-41F5-92BD-C6B3372F345E}"/>
                </a:ext>
              </a:extLst>
            </p:cNvPr>
            <p:cNvGrpSpPr/>
            <p:nvPr userDrawn="1"/>
          </p:nvGrpSpPr>
          <p:grpSpPr>
            <a:xfrm>
              <a:off x="162000" y="172128"/>
              <a:ext cx="8820000" cy="6167075"/>
              <a:chOff x="431514" y="174661"/>
              <a:chExt cx="8280971" cy="6155314"/>
            </a:xfrm>
          </p:grpSpPr>
          <p:sp>
            <p:nvSpPr>
              <p:cNvPr id="9" name="Google Shape;10;p2">
                <a:extLst>
                  <a:ext uri="{FF2B5EF4-FFF2-40B4-BE49-F238E27FC236}">
                    <a16:creationId xmlns:a16="http://schemas.microsoft.com/office/drawing/2014/main" id="{611AA018-E6B6-45C7-A586-EB07C420C28F}"/>
                  </a:ext>
                </a:extLst>
              </p:cNvPr>
              <p:cNvSpPr/>
              <p:nvPr/>
            </p:nvSpPr>
            <p:spPr>
              <a:xfrm>
                <a:off x="431514" y="760288"/>
                <a:ext cx="8280971" cy="5569687"/>
              </a:xfrm>
              <a:prstGeom prst="rect">
                <a:avLst/>
              </a:prstGeom>
              <a:noFill/>
              <a:ln w="25400" cap="flat" cmpd="sng">
                <a:solidFill>
                  <a:srgbClr val="02409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矩形 9">
                <a:extLst>
                  <a:ext uri="{FF2B5EF4-FFF2-40B4-BE49-F238E27FC236}">
                    <a16:creationId xmlns:a16="http://schemas.microsoft.com/office/drawing/2014/main" id="{ABF466CA-25D4-473A-83E5-8C3212A5EB1C}"/>
                  </a:ext>
                </a:extLst>
              </p:cNvPr>
              <p:cNvSpPr/>
              <p:nvPr/>
            </p:nvSpPr>
            <p:spPr>
              <a:xfrm>
                <a:off x="431514" y="174661"/>
                <a:ext cx="8280971" cy="585627"/>
              </a:xfrm>
              <a:prstGeom prst="rect">
                <a:avLst/>
              </a:prstGeom>
              <a:solidFill>
                <a:srgbClr val="02409A"/>
              </a:solidFill>
              <a:ln w="2540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Google Shape;835;p34">
              <a:extLst>
                <a:ext uri="{FF2B5EF4-FFF2-40B4-BE49-F238E27FC236}">
                  <a16:creationId xmlns:a16="http://schemas.microsoft.com/office/drawing/2014/main" id="{1BB9BB11-D260-4656-B01B-D7BCD2E268E7}"/>
                </a:ext>
              </a:extLst>
            </p:cNvPr>
            <p:cNvGrpSpPr/>
            <p:nvPr userDrawn="1"/>
          </p:nvGrpSpPr>
          <p:grpSpPr>
            <a:xfrm>
              <a:off x="199071" y="297017"/>
              <a:ext cx="196346" cy="282999"/>
              <a:chOff x="5083925" y="2066350"/>
              <a:chExt cx="28825" cy="41550"/>
            </a:xfrm>
          </p:grpSpPr>
          <p:sp>
            <p:nvSpPr>
              <p:cNvPr id="18" name="Google Shape;836;p34">
                <a:extLst>
                  <a:ext uri="{FF2B5EF4-FFF2-40B4-BE49-F238E27FC236}">
                    <a16:creationId xmlns:a16="http://schemas.microsoft.com/office/drawing/2014/main" id="{554CA59C-2E17-444E-A0E3-35F7F8B4B9C2}"/>
                  </a:ext>
                </a:extLst>
              </p:cNvPr>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37;p34">
                <a:extLst>
                  <a:ext uri="{FF2B5EF4-FFF2-40B4-BE49-F238E27FC236}">
                    <a16:creationId xmlns:a16="http://schemas.microsoft.com/office/drawing/2014/main" id="{FBA697B4-CDA7-4D9E-96BB-283CE572F984}"/>
                  </a:ext>
                </a:extLst>
              </p:cNvPr>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图片 11">
              <a:extLst>
                <a:ext uri="{FF2B5EF4-FFF2-40B4-BE49-F238E27FC236}">
                  <a16:creationId xmlns:a16="http://schemas.microsoft.com/office/drawing/2014/main" id="{B3B55EE9-DF14-4C41-8B43-AC8DC1E4FE11}"/>
                </a:ext>
              </a:extLst>
            </p:cNvPr>
            <p:cNvPicPr>
              <a:picLocks/>
            </p:cNvPicPr>
            <p:nvPr userDrawn="1"/>
          </p:nvPicPr>
          <p:blipFill rotWithShape="1">
            <a:blip r:embed="rId2" cstate="print">
              <a:extLst>
                <a:ext uri="{28A0092B-C50C-407E-A947-70E740481C1C}">
                  <a14:useLocalDpi xmlns:a14="http://schemas.microsoft.com/office/drawing/2010/main" val="0"/>
                </a:ext>
              </a:extLst>
            </a:blip>
            <a:srcRect l="-29" t="-1" r="68184" b="524"/>
            <a:stretch/>
          </p:blipFill>
          <p:spPr>
            <a:xfrm>
              <a:off x="8404974" y="202608"/>
              <a:ext cx="532800" cy="532800"/>
            </a:xfrm>
            <a:prstGeom prst="rect">
              <a:avLst/>
            </a:prstGeom>
          </p:spPr>
        </p:pic>
      </p:grpSp>
    </p:spTree>
    <p:extLst>
      <p:ext uri="{BB962C8B-B14F-4D97-AF65-F5344CB8AC3E}">
        <p14:creationId xmlns:p14="http://schemas.microsoft.com/office/powerpoint/2010/main" val="503205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B9DE01F-82B8-4C81-9B06-97E4FDCE6A19}"/>
              </a:ext>
            </a:extLst>
          </p:cNvPr>
          <p:cNvPicPr>
            <a:picLocks noChangeAspect="1"/>
          </p:cNvPicPr>
          <p:nvPr userDrawn="1"/>
        </p:nvPicPr>
        <p:blipFill>
          <a:blip r:embed="rId2"/>
          <a:stretch>
            <a:fillRect/>
          </a:stretch>
        </p:blipFill>
        <p:spPr>
          <a:xfrm>
            <a:off x="3683466" y="3866329"/>
            <a:ext cx="2390210" cy="1661357"/>
          </a:xfrm>
          <a:prstGeom prst="rect">
            <a:avLst/>
          </a:prstGeom>
        </p:spPr>
      </p:pic>
      <p:pic>
        <p:nvPicPr>
          <p:cNvPr id="10" name="图片 9">
            <a:extLst>
              <a:ext uri="{FF2B5EF4-FFF2-40B4-BE49-F238E27FC236}">
                <a16:creationId xmlns:a16="http://schemas.microsoft.com/office/drawing/2014/main" id="{CB263455-85CC-49D0-95FB-460BD8F80A0B}"/>
              </a:ext>
            </a:extLst>
          </p:cNvPr>
          <p:cNvPicPr>
            <a:picLocks/>
          </p:cNvPicPr>
          <p:nvPr userDrawn="1"/>
        </p:nvPicPr>
        <p:blipFill>
          <a:blip r:embed="rId3"/>
          <a:stretch>
            <a:fillRect/>
          </a:stretch>
        </p:blipFill>
        <p:spPr>
          <a:xfrm>
            <a:off x="907430" y="3866329"/>
            <a:ext cx="2326247" cy="1661363"/>
          </a:xfrm>
          <a:prstGeom prst="rect">
            <a:avLst/>
          </a:prstGeom>
        </p:spPr>
      </p:pic>
      <p:sp>
        <p:nvSpPr>
          <p:cNvPr id="11" name="文本框 10">
            <a:extLst>
              <a:ext uri="{FF2B5EF4-FFF2-40B4-BE49-F238E27FC236}">
                <a16:creationId xmlns:a16="http://schemas.microsoft.com/office/drawing/2014/main" id="{8622A32B-873F-470E-9C87-ABD6C7FF142D}"/>
              </a:ext>
            </a:extLst>
          </p:cNvPr>
          <p:cNvSpPr txBox="1"/>
          <p:nvPr userDrawn="1"/>
        </p:nvSpPr>
        <p:spPr>
          <a:xfrm>
            <a:off x="1455870" y="3167418"/>
            <a:ext cx="1229367" cy="461665"/>
          </a:xfrm>
          <a:prstGeom prst="rect">
            <a:avLst/>
          </a:prstGeom>
          <a:noFill/>
        </p:spPr>
        <p:txBody>
          <a:bodyPr wrap="square" rtlCol="0">
            <a:spAutoFit/>
          </a:bodyPr>
          <a:lstStyle>
            <a:defPPr>
              <a:defRPr lang="zh-CN"/>
            </a:defPPr>
            <a:lvl1pPr>
              <a:defRPr sz="2400" b="1" spc="300">
                <a:solidFill>
                  <a:srgbClr val="404040"/>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平衡色</a:t>
            </a:r>
          </a:p>
        </p:txBody>
      </p:sp>
      <p:cxnSp>
        <p:nvCxnSpPr>
          <p:cNvPr id="12" name="直接连接符 11">
            <a:extLst>
              <a:ext uri="{FF2B5EF4-FFF2-40B4-BE49-F238E27FC236}">
                <a16:creationId xmlns:a16="http://schemas.microsoft.com/office/drawing/2014/main" id="{A3E41757-CB0C-4C25-937C-7B242E5E19DC}"/>
              </a:ext>
            </a:extLst>
          </p:cNvPr>
          <p:cNvCxnSpPr>
            <a:cxnSpLocks/>
          </p:cNvCxnSpPr>
          <p:nvPr userDrawn="1"/>
        </p:nvCxnSpPr>
        <p:spPr>
          <a:xfrm>
            <a:off x="1793578" y="3708165"/>
            <a:ext cx="55395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58565202-40DC-408B-A261-A096173E7A2E}"/>
              </a:ext>
            </a:extLst>
          </p:cNvPr>
          <p:cNvCxnSpPr>
            <a:cxnSpLocks/>
          </p:cNvCxnSpPr>
          <p:nvPr userDrawn="1"/>
        </p:nvCxnSpPr>
        <p:spPr>
          <a:xfrm>
            <a:off x="1793578" y="1015879"/>
            <a:ext cx="55395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DE91397E-C54D-4A56-8513-1CE9DF4A1CFF}"/>
              </a:ext>
            </a:extLst>
          </p:cNvPr>
          <p:cNvSpPr txBox="1"/>
          <p:nvPr userDrawn="1"/>
        </p:nvSpPr>
        <p:spPr>
          <a:xfrm>
            <a:off x="907430" y="469320"/>
            <a:ext cx="23262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主色</a:t>
            </a:r>
            <a:r>
              <a:rPr kumimoji="0" lang="en-US" altLang="zh-CN"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&amp;</a:t>
            </a: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同频色</a:t>
            </a:r>
          </a:p>
        </p:txBody>
      </p:sp>
      <p:pic>
        <p:nvPicPr>
          <p:cNvPr id="15" name="图片 14">
            <a:extLst>
              <a:ext uri="{FF2B5EF4-FFF2-40B4-BE49-F238E27FC236}">
                <a16:creationId xmlns:a16="http://schemas.microsoft.com/office/drawing/2014/main" id="{ABCA2976-D46F-437D-9A05-6AF7DC5758F2}"/>
              </a:ext>
            </a:extLst>
          </p:cNvPr>
          <p:cNvPicPr>
            <a:picLocks/>
          </p:cNvPicPr>
          <p:nvPr userDrawn="1"/>
        </p:nvPicPr>
        <p:blipFill>
          <a:blip r:embed="rId4"/>
          <a:stretch>
            <a:fillRect/>
          </a:stretch>
        </p:blipFill>
        <p:spPr>
          <a:xfrm>
            <a:off x="6131435" y="1165514"/>
            <a:ext cx="2326247" cy="1661363"/>
          </a:xfrm>
          <a:prstGeom prst="rect">
            <a:avLst/>
          </a:prstGeom>
        </p:spPr>
      </p:pic>
      <p:pic>
        <p:nvPicPr>
          <p:cNvPr id="16" name="图片 15">
            <a:extLst>
              <a:ext uri="{FF2B5EF4-FFF2-40B4-BE49-F238E27FC236}">
                <a16:creationId xmlns:a16="http://schemas.microsoft.com/office/drawing/2014/main" id="{24C86CEE-EF3B-480D-9978-D7E2045160FE}"/>
              </a:ext>
            </a:extLst>
          </p:cNvPr>
          <p:cNvPicPr>
            <a:picLocks/>
          </p:cNvPicPr>
          <p:nvPr userDrawn="1"/>
        </p:nvPicPr>
        <p:blipFill>
          <a:blip r:embed="rId5"/>
          <a:stretch>
            <a:fillRect/>
          </a:stretch>
        </p:blipFill>
        <p:spPr>
          <a:xfrm>
            <a:off x="3695977" y="1165515"/>
            <a:ext cx="2326247" cy="1661363"/>
          </a:xfrm>
          <a:prstGeom prst="rect">
            <a:avLst/>
          </a:prstGeom>
        </p:spPr>
      </p:pic>
      <p:sp>
        <p:nvSpPr>
          <p:cNvPr id="17" name="文本框 16">
            <a:extLst>
              <a:ext uri="{FF2B5EF4-FFF2-40B4-BE49-F238E27FC236}">
                <a16:creationId xmlns:a16="http://schemas.microsoft.com/office/drawing/2014/main" id="{150CDF40-5384-42C8-BB90-3B13AF2D9F61}"/>
              </a:ext>
            </a:extLst>
          </p:cNvPr>
          <p:cNvSpPr txBox="1"/>
          <p:nvPr userDrawn="1"/>
        </p:nvSpPr>
        <p:spPr>
          <a:xfrm>
            <a:off x="5189425" y="469320"/>
            <a:ext cx="188402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浅色</a:t>
            </a:r>
            <a:r>
              <a:rPr kumimoji="0" lang="en-US" altLang="zh-CN"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&amp;</a:t>
            </a: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深色</a:t>
            </a:r>
          </a:p>
        </p:txBody>
      </p:sp>
      <p:cxnSp>
        <p:nvCxnSpPr>
          <p:cNvPr id="18" name="直接连接符 17">
            <a:extLst>
              <a:ext uri="{FF2B5EF4-FFF2-40B4-BE49-F238E27FC236}">
                <a16:creationId xmlns:a16="http://schemas.microsoft.com/office/drawing/2014/main" id="{F1E5CFCF-CA0E-4F76-A1A8-6055D5773156}"/>
              </a:ext>
            </a:extLst>
          </p:cNvPr>
          <p:cNvCxnSpPr>
            <a:cxnSpLocks/>
          </p:cNvCxnSpPr>
          <p:nvPr userDrawn="1"/>
        </p:nvCxnSpPr>
        <p:spPr>
          <a:xfrm>
            <a:off x="5854460" y="1015879"/>
            <a:ext cx="55395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9" name="图片 18">
            <a:extLst>
              <a:ext uri="{FF2B5EF4-FFF2-40B4-BE49-F238E27FC236}">
                <a16:creationId xmlns:a16="http://schemas.microsoft.com/office/drawing/2014/main" id="{F31B9BA8-49A1-46C8-950D-AA666E90B364}"/>
              </a:ext>
            </a:extLst>
          </p:cNvPr>
          <p:cNvPicPr>
            <a:picLocks noChangeAspect="1"/>
          </p:cNvPicPr>
          <p:nvPr userDrawn="1"/>
        </p:nvPicPr>
        <p:blipFill>
          <a:blip r:embed="rId6"/>
          <a:stretch>
            <a:fillRect/>
          </a:stretch>
        </p:blipFill>
        <p:spPr>
          <a:xfrm>
            <a:off x="906117" y="1164020"/>
            <a:ext cx="2328874" cy="1664352"/>
          </a:xfrm>
          <a:prstGeom prst="rect">
            <a:avLst/>
          </a:prstGeom>
        </p:spPr>
      </p:pic>
      <p:pic>
        <p:nvPicPr>
          <p:cNvPr id="2" name="图片 1">
            <a:extLst>
              <a:ext uri="{FF2B5EF4-FFF2-40B4-BE49-F238E27FC236}">
                <a16:creationId xmlns:a16="http://schemas.microsoft.com/office/drawing/2014/main" id="{9CB8BF88-8AE8-4B1D-BC31-3D18E8F3A6D3}"/>
              </a:ext>
            </a:extLst>
          </p:cNvPr>
          <p:cNvPicPr>
            <a:picLocks noChangeAspect="1"/>
          </p:cNvPicPr>
          <p:nvPr userDrawn="1"/>
        </p:nvPicPr>
        <p:blipFill>
          <a:blip r:embed="rId7"/>
          <a:stretch>
            <a:fillRect/>
          </a:stretch>
        </p:blipFill>
        <p:spPr>
          <a:xfrm>
            <a:off x="6523465" y="4697007"/>
            <a:ext cx="1447800" cy="247650"/>
          </a:xfrm>
          <a:prstGeom prst="rect">
            <a:avLst/>
          </a:prstGeom>
        </p:spPr>
      </p:pic>
      <p:pic>
        <p:nvPicPr>
          <p:cNvPr id="20" name="图片 19">
            <a:extLst>
              <a:ext uri="{FF2B5EF4-FFF2-40B4-BE49-F238E27FC236}">
                <a16:creationId xmlns:a16="http://schemas.microsoft.com/office/drawing/2014/main" id="{405F20DE-A2C1-4384-8C30-55A1F848862D}"/>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6408411" y="3708165"/>
            <a:ext cx="1676189" cy="532800"/>
          </a:xfrm>
          <a:prstGeom prst="rect">
            <a:avLst/>
          </a:prstGeom>
        </p:spPr>
      </p:pic>
    </p:spTree>
    <p:extLst>
      <p:ext uri="{BB962C8B-B14F-4D97-AF65-F5344CB8AC3E}">
        <p14:creationId xmlns:p14="http://schemas.microsoft.com/office/powerpoint/2010/main" val="2312712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5" name="页脚占位符 4">
            <a:extLst>
              <a:ext uri="{FF2B5EF4-FFF2-40B4-BE49-F238E27FC236}">
                <a16:creationId xmlns:a16="http://schemas.microsoft.com/office/drawing/2014/main" id="{583619BF-2071-496E-AFFB-A468B39B3730}"/>
              </a:ext>
            </a:extLst>
          </p:cNvPr>
          <p:cNvSpPr>
            <a:spLocks noGrp="1"/>
          </p:cNvSpPr>
          <p:nvPr>
            <p:ph type="ftr" sz="quarter" idx="11"/>
          </p:nvPr>
        </p:nvSpPr>
        <p:spPr/>
        <p:txBody>
          <a:bodyPr/>
          <a:lstStyle/>
          <a:p>
            <a:r>
              <a:rPr lang="en-US" altLang="zh-CN"/>
              <a:t>Southeast University</a:t>
            </a:r>
            <a:endParaRPr lang="zh-CN" altLang="en-US"/>
          </a:p>
        </p:txBody>
      </p:sp>
      <p:sp>
        <p:nvSpPr>
          <p:cNvPr id="7" name="灯片编号占位符 5">
            <a:extLst>
              <a:ext uri="{FF2B5EF4-FFF2-40B4-BE49-F238E27FC236}">
                <a16:creationId xmlns:a16="http://schemas.microsoft.com/office/drawing/2014/main" id="{EAB503B9-57A5-4957-AAF2-C73C2D115322}"/>
              </a:ext>
            </a:extLst>
          </p:cNvPr>
          <p:cNvSpPr>
            <a:spLocks noGrp="1"/>
          </p:cNvSpPr>
          <p:nvPr>
            <p:ph type="sldNum" sz="quarter" idx="12"/>
          </p:nvPr>
        </p:nvSpPr>
        <p:spPr>
          <a:xfrm>
            <a:off x="8429122" y="6407032"/>
            <a:ext cx="542604" cy="365125"/>
          </a:xfrm>
        </p:spPr>
        <p:txBody>
          <a:bodyPr/>
          <a:lstStyle/>
          <a:p>
            <a:fld id="{72A5E12F-523A-4D75-95A2-779F57F5D9E2}" type="slidenum">
              <a:rPr lang="zh-CN" altLang="en-US" smtClean="0"/>
              <a:t>‹#›</a:t>
            </a:fld>
            <a:endParaRPr lang="zh-CN" altLang="en-US"/>
          </a:p>
        </p:txBody>
      </p:sp>
      <p:grpSp>
        <p:nvGrpSpPr>
          <p:cNvPr id="4" name="组合 3">
            <a:extLst>
              <a:ext uri="{FF2B5EF4-FFF2-40B4-BE49-F238E27FC236}">
                <a16:creationId xmlns:a16="http://schemas.microsoft.com/office/drawing/2014/main" id="{B58ACE55-8853-4439-BFD3-D0125642F563}"/>
              </a:ext>
            </a:extLst>
          </p:cNvPr>
          <p:cNvGrpSpPr/>
          <p:nvPr userDrawn="1"/>
        </p:nvGrpSpPr>
        <p:grpSpPr>
          <a:xfrm>
            <a:off x="654820" y="1369609"/>
            <a:ext cx="7834360" cy="3363240"/>
            <a:chOff x="2406920" y="1481369"/>
            <a:chExt cx="4325080" cy="3363240"/>
          </a:xfrm>
        </p:grpSpPr>
        <p:sp>
          <p:nvSpPr>
            <p:cNvPr id="6" name="Google Shape;10;p2">
              <a:extLst>
                <a:ext uri="{FF2B5EF4-FFF2-40B4-BE49-F238E27FC236}">
                  <a16:creationId xmlns:a16="http://schemas.microsoft.com/office/drawing/2014/main" id="{A7D019AF-5296-4895-AEF9-765CB778C3C3}"/>
                </a:ext>
              </a:extLst>
            </p:cNvPr>
            <p:cNvSpPr/>
            <p:nvPr/>
          </p:nvSpPr>
          <p:spPr>
            <a:xfrm>
              <a:off x="2412000" y="1481369"/>
              <a:ext cx="4320000" cy="2700000"/>
            </a:xfrm>
            <a:prstGeom prst="rect">
              <a:avLst/>
            </a:prstGeom>
            <a:noFill/>
            <a:ln w="28575" cap="flat" cmpd="sng">
              <a:solidFill>
                <a:srgbClr val="02409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矩形 7">
              <a:extLst>
                <a:ext uri="{FF2B5EF4-FFF2-40B4-BE49-F238E27FC236}">
                  <a16:creationId xmlns:a16="http://schemas.microsoft.com/office/drawing/2014/main" id="{B8761B00-BC28-4412-B153-6EE3AB9336C5}"/>
                </a:ext>
              </a:extLst>
            </p:cNvPr>
            <p:cNvSpPr/>
            <p:nvPr/>
          </p:nvSpPr>
          <p:spPr>
            <a:xfrm>
              <a:off x="2406920" y="4196609"/>
              <a:ext cx="4325080" cy="648000"/>
            </a:xfrm>
            <a:prstGeom prst="rect">
              <a:avLst/>
            </a:prstGeom>
            <a:solidFill>
              <a:srgbClr val="02409A"/>
            </a:solidFill>
            <a:ln w="2540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27602270-8804-49D6-B11A-C589864B9DEC}"/>
                </a:ext>
              </a:extLst>
            </p:cNvPr>
            <p:cNvSpPr txBox="1"/>
            <p:nvPr/>
          </p:nvSpPr>
          <p:spPr>
            <a:xfrm>
              <a:off x="2794805" y="2046539"/>
              <a:ext cx="3549311" cy="1569660"/>
            </a:xfrm>
            <a:prstGeom prst="rect">
              <a:avLst/>
            </a:prstGeom>
            <a:noFill/>
          </p:spPr>
          <p:txBody>
            <a:bodyPr wrap="square" rtlCol="0">
              <a:spAutoFit/>
            </a:bodyPr>
            <a:lstStyle/>
            <a:p>
              <a:pPr lvl="0" algn="ctr">
                <a:defRPr/>
              </a:pPr>
              <a:r>
                <a:rPr lang="zh-CN" altLang="en-US" sz="4800" b="1">
                  <a:solidFill>
                    <a:srgbClr val="C00000"/>
                  </a:solidFill>
                  <a:latin typeface="思源黑体 CN" panose="020B0500000000000000" pitchFamily="34" charset="-122"/>
                  <a:ea typeface="思源黑体 CN" panose="020B0500000000000000" pitchFamily="34" charset="-122"/>
                  <a:cs typeface="+mn-ea"/>
                </a:rPr>
                <a:t> 感谢各位老师和同学！</a:t>
              </a:r>
            </a:p>
            <a:p>
              <a:pPr lvl="0" algn="ctr">
                <a:defRPr/>
              </a:pPr>
              <a:r>
                <a:rPr lang="zh-CN" altLang="en-US" sz="4800" b="1">
                  <a:solidFill>
                    <a:srgbClr val="C00000"/>
                  </a:solidFill>
                  <a:latin typeface="思源黑体 CN" panose="020B0500000000000000" pitchFamily="34" charset="-122"/>
                  <a:ea typeface="思源黑体 CN" panose="020B0500000000000000" pitchFamily="34" charset="-122"/>
                  <a:cs typeface="+mn-ea"/>
                </a:rPr>
                <a:t> 请大家提出宝贵意见！</a:t>
              </a:r>
            </a:p>
          </p:txBody>
        </p:sp>
        <p:cxnSp>
          <p:nvCxnSpPr>
            <p:cNvPr id="10" name="直接连接符 9">
              <a:extLst>
                <a:ext uri="{FF2B5EF4-FFF2-40B4-BE49-F238E27FC236}">
                  <a16:creationId xmlns:a16="http://schemas.microsoft.com/office/drawing/2014/main" id="{44C511CD-85C3-45A4-A0D5-817297514499}"/>
                </a:ext>
              </a:extLst>
            </p:cNvPr>
            <p:cNvCxnSpPr>
              <a:cxnSpLocks/>
            </p:cNvCxnSpPr>
            <p:nvPr/>
          </p:nvCxnSpPr>
          <p:spPr>
            <a:xfrm>
              <a:off x="3621324" y="3849858"/>
              <a:ext cx="1800000" cy="0"/>
            </a:xfrm>
            <a:prstGeom prst="line">
              <a:avLst/>
            </a:prstGeom>
            <a:ln w="25400" cap="rnd">
              <a:solidFill>
                <a:srgbClr val="3C3C8E"/>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E2B5A49B-2EFC-4753-BAE9-83FACFB0599E}"/>
                </a:ext>
              </a:extLst>
            </p:cNvPr>
            <p:cNvSpPr txBox="1"/>
            <p:nvPr/>
          </p:nvSpPr>
          <p:spPr>
            <a:xfrm>
              <a:off x="2534575" y="4274536"/>
              <a:ext cx="4074850" cy="461665"/>
            </a:xfrm>
            <a:prstGeom prst="rect">
              <a:avLst/>
            </a:prstGeom>
            <a:noFill/>
          </p:spPr>
          <p:txBody>
            <a:bodyPr wrap="square" rtlCol="0">
              <a:spAutoFit/>
            </a:bodyPr>
            <a:lstStyle/>
            <a:p>
              <a:pPr lvl="0" algn="ctr">
                <a:defRPr/>
              </a:pPr>
              <a:r>
                <a:rPr lang="en-US" altLang="zh-CN" sz="2400" b="1" dirty="0">
                  <a:solidFill>
                    <a:schemeClr val="bg1"/>
                  </a:solidFill>
                  <a:latin typeface="思源黑体 CN" panose="020B0500000000000000" pitchFamily="34" charset="-122"/>
                  <a:ea typeface="思源黑体 CN" panose="020B0500000000000000" pitchFamily="34" charset="-122"/>
                  <a:cs typeface="+mn-ea"/>
                </a:rPr>
                <a:t>gengniu@seu.edu.cn</a:t>
              </a:r>
              <a:endParaRPr lang="zh-CN" altLang="en-US" sz="2400" b="1" dirty="0">
                <a:solidFill>
                  <a:schemeClr val="bg1"/>
                </a:solidFill>
                <a:latin typeface="思源黑体 CN" panose="020B0500000000000000" pitchFamily="34" charset="-122"/>
                <a:ea typeface="思源黑体 CN" panose="020B0500000000000000" pitchFamily="34" charset="-122"/>
                <a:cs typeface="+mn-ea"/>
              </a:endParaRPr>
            </a:p>
          </p:txBody>
        </p:sp>
      </p:grpSp>
    </p:spTree>
    <p:extLst>
      <p:ext uri="{BB962C8B-B14F-4D97-AF65-F5344CB8AC3E}">
        <p14:creationId xmlns:p14="http://schemas.microsoft.com/office/powerpoint/2010/main" val="312460578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ECFFD6-F58A-4D20-9F2A-46EA578AFD1E}" type="datetime1">
              <a:rPr lang="zh-CN" altLang="en-US" smtClean="0"/>
              <a:t>2022/3/25</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Southeast University</a:t>
            </a:r>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A5E12F-523A-4D75-95A2-779F57F5D9E2}" type="slidenum">
              <a:rPr lang="zh-CN" altLang="en-US" smtClean="0"/>
              <a:t>‹#›</a:t>
            </a:fld>
            <a:endParaRPr lang="zh-CN" altLang="en-US"/>
          </a:p>
        </p:txBody>
      </p:sp>
    </p:spTree>
    <p:extLst>
      <p:ext uri="{BB962C8B-B14F-4D97-AF65-F5344CB8AC3E}">
        <p14:creationId xmlns:p14="http://schemas.microsoft.com/office/powerpoint/2010/main" val="2432029060"/>
      </p:ext>
    </p:extLst>
  </p:cSld>
  <p:clrMap bg1="lt1" tx1="dk1" bg2="lt2" tx2="dk2" accent1="accent1" accent2="accent2" accent3="accent3" accent4="accent4" accent5="accent5" accent6="accent6" hlink="hlink" folHlink="folHlink"/>
  <p:sldLayoutIdLst>
    <p:sldLayoutId id="2147483651" r:id="rId1"/>
    <p:sldLayoutId id="2147483662" r:id="rId2"/>
    <p:sldLayoutId id="2147483666" r:id="rId3"/>
    <p:sldLayoutId id="2147483663" r:id="rId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525CC5B-58EC-4783-9D8A-09811130BAED}"/>
              </a:ext>
            </a:extLst>
          </p:cNvPr>
          <p:cNvSpPr txBox="1"/>
          <p:nvPr/>
        </p:nvSpPr>
        <p:spPr>
          <a:xfrm>
            <a:off x="2881205" y="4690926"/>
            <a:ext cx="3381566" cy="800219"/>
          </a:xfrm>
          <a:prstGeom prst="rect">
            <a:avLst/>
          </a:prstGeom>
          <a:noFill/>
        </p:spPr>
        <p:txBody>
          <a:bodyPr wrap="square" rtlCol="0">
            <a:spAutoFit/>
          </a:bodyPr>
          <a:lstStyle/>
          <a:p>
            <a:pPr algn="ctr">
              <a:spcBef>
                <a:spcPts val="600"/>
              </a:spcBef>
              <a:spcAft>
                <a:spcPts val="600"/>
              </a:spcAft>
            </a:pPr>
            <a:r>
              <a:rPr lang="zh-CN" altLang="en-US" b="1" spc="140" dirty="0">
                <a:latin typeface="微软雅黑" panose="020B0503020204020204" pitchFamily="34" charset="-122"/>
                <a:ea typeface="微软雅黑" panose="020B0503020204020204" pitchFamily="34" charset="-122"/>
              </a:rPr>
              <a:t>牛耕</a:t>
            </a:r>
            <a:endParaRPr lang="en-US" altLang="zh-CN" b="1" spc="140" dirty="0">
              <a:latin typeface="微软雅黑" panose="020B0503020204020204" pitchFamily="34" charset="-122"/>
              <a:ea typeface="微软雅黑" panose="020B0503020204020204" pitchFamily="34" charset="-122"/>
            </a:endParaRPr>
          </a:p>
          <a:p>
            <a:pPr algn="ctr">
              <a:spcBef>
                <a:spcPts val="600"/>
              </a:spcBef>
              <a:spcAft>
                <a:spcPts val="600"/>
              </a:spcAft>
            </a:pPr>
            <a:r>
              <a:rPr lang="en-US" altLang="zh-CN" b="1" spc="140" dirty="0">
                <a:latin typeface="微软雅黑" panose="020B0503020204020204" pitchFamily="34" charset="-122"/>
                <a:ea typeface="微软雅黑" panose="020B0503020204020204" pitchFamily="34" charset="-122"/>
              </a:rPr>
              <a:t>2022/03/25</a:t>
            </a:r>
          </a:p>
        </p:txBody>
      </p:sp>
      <p:sp>
        <p:nvSpPr>
          <p:cNvPr id="6" name="文本框 5">
            <a:extLst>
              <a:ext uri="{FF2B5EF4-FFF2-40B4-BE49-F238E27FC236}">
                <a16:creationId xmlns:a16="http://schemas.microsoft.com/office/drawing/2014/main" id="{F7820DB6-931A-4971-864C-28754D6D6087}"/>
              </a:ext>
            </a:extLst>
          </p:cNvPr>
          <p:cNvSpPr txBox="1"/>
          <p:nvPr/>
        </p:nvSpPr>
        <p:spPr>
          <a:xfrm>
            <a:off x="919023" y="1903042"/>
            <a:ext cx="7305929" cy="2194768"/>
          </a:xfrm>
          <a:prstGeom prst="rect">
            <a:avLst/>
          </a:prstGeom>
          <a:noFill/>
        </p:spPr>
        <p:txBody>
          <a:bodyPr wrap="square" rtlCol="0">
            <a:spAutoFit/>
          </a:bodyPr>
          <a:lstStyle/>
          <a:p>
            <a:pPr algn="ctr">
              <a:lnSpc>
                <a:spcPct val="130000"/>
              </a:lnSpc>
            </a:pPr>
            <a:r>
              <a:rPr lang="en-US" altLang="zh-CN" sz="3600" b="1" dirty="0">
                <a:solidFill>
                  <a:srgbClr val="02409A"/>
                </a:solidFill>
                <a:ea typeface="微软雅黑" panose="020B0503020204020204" pitchFamily="34" charset="-122"/>
              </a:rPr>
              <a:t>Megatron-LM: Training Multi-Billion Parameter Language Models </a:t>
            </a:r>
          </a:p>
          <a:p>
            <a:pPr algn="ctr">
              <a:lnSpc>
                <a:spcPct val="130000"/>
              </a:lnSpc>
            </a:pPr>
            <a:r>
              <a:rPr lang="en-US" altLang="zh-CN" sz="3600" b="1" dirty="0">
                <a:solidFill>
                  <a:srgbClr val="02409A"/>
                </a:solidFill>
                <a:ea typeface="微软雅黑" panose="020B0503020204020204" pitchFamily="34" charset="-122"/>
              </a:rPr>
              <a:t>Using Model Parallelism</a:t>
            </a:r>
          </a:p>
        </p:txBody>
      </p:sp>
      <p:grpSp>
        <p:nvGrpSpPr>
          <p:cNvPr id="9" name="组合 8">
            <a:extLst>
              <a:ext uri="{FF2B5EF4-FFF2-40B4-BE49-F238E27FC236}">
                <a16:creationId xmlns:a16="http://schemas.microsoft.com/office/drawing/2014/main" id="{89FF84BF-7811-4ACF-AD08-F97F66B3ED16}"/>
              </a:ext>
            </a:extLst>
          </p:cNvPr>
          <p:cNvGrpSpPr/>
          <p:nvPr/>
        </p:nvGrpSpPr>
        <p:grpSpPr>
          <a:xfrm>
            <a:off x="3660463" y="996623"/>
            <a:ext cx="1823048" cy="532800"/>
            <a:chOff x="2143272" y="950222"/>
            <a:chExt cx="1823048" cy="532800"/>
          </a:xfrm>
        </p:grpSpPr>
        <p:sp>
          <p:nvSpPr>
            <p:cNvPr id="4" name="矩形 3">
              <a:extLst>
                <a:ext uri="{FF2B5EF4-FFF2-40B4-BE49-F238E27FC236}">
                  <a16:creationId xmlns:a16="http://schemas.microsoft.com/office/drawing/2014/main" id="{17563504-9225-40A1-8892-ADA8D633A8FA}"/>
                </a:ext>
              </a:extLst>
            </p:cNvPr>
            <p:cNvSpPr/>
            <p:nvPr/>
          </p:nvSpPr>
          <p:spPr>
            <a:xfrm>
              <a:off x="2755732" y="1016567"/>
              <a:ext cx="1210588" cy="400110"/>
            </a:xfrm>
            <a:prstGeom prst="rect">
              <a:avLst/>
            </a:prstGeom>
          </p:spPr>
          <p:txBody>
            <a:bodyPr wrap="none">
              <a:spAutoFit/>
            </a:bodyPr>
            <a:lstStyle/>
            <a:p>
              <a:pPr algn="ctr"/>
              <a:r>
                <a:rPr lang="zh-CN" altLang="en-US" sz="2000" b="1" dirty="0">
                  <a:latin typeface="微软雅黑" charset="0"/>
                  <a:ea typeface="微软雅黑" charset="0"/>
                  <a:cs typeface="微软雅黑" charset="0"/>
                </a:rPr>
                <a:t>东南大学</a:t>
              </a:r>
            </a:p>
          </p:txBody>
        </p:sp>
        <p:pic>
          <p:nvPicPr>
            <p:cNvPr id="8" name="图片 7">
              <a:extLst>
                <a:ext uri="{FF2B5EF4-FFF2-40B4-BE49-F238E27FC236}">
                  <a16:creationId xmlns:a16="http://schemas.microsoft.com/office/drawing/2014/main" id="{5EAE479A-5AD2-417C-85F9-9D02077D365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7723"/>
            <a:stretch/>
          </p:blipFill>
          <p:spPr>
            <a:xfrm>
              <a:off x="2143272" y="950222"/>
              <a:ext cx="541020" cy="532800"/>
            </a:xfrm>
            <a:prstGeom prst="rect">
              <a:avLst/>
            </a:prstGeom>
          </p:spPr>
        </p:pic>
      </p:grpSp>
    </p:spTree>
    <p:extLst>
      <p:ext uri="{BB962C8B-B14F-4D97-AF65-F5344CB8AC3E}">
        <p14:creationId xmlns:p14="http://schemas.microsoft.com/office/powerpoint/2010/main" val="1278229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10</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4143719"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按行横向切</a:t>
            </a:r>
            <a:r>
              <a:rPr lang="en-US" altLang="zh-CN" sz="2800" b="1" spc="200" dirty="0">
                <a:solidFill>
                  <a:schemeClr val="bg1"/>
                </a:solidFill>
                <a:latin typeface="Calibri" panose="020F0502020204030204" pitchFamily="34" charset="0"/>
                <a:ea typeface="微软雅黑" panose="020B0503020204020204" pitchFamily="34" charset="-122"/>
              </a:rPr>
              <a:t>W</a:t>
            </a:r>
          </a:p>
        </p:txBody>
      </p:sp>
      <p:sp>
        <p:nvSpPr>
          <p:cNvPr id="5" name="矩形 4">
            <a:extLst>
              <a:ext uri="{FF2B5EF4-FFF2-40B4-BE49-F238E27FC236}">
                <a16:creationId xmlns:a16="http://schemas.microsoft.com/office/drawing/2014/main" id="{ACCE6210-7853-472B-9B00-6E91BFDE3B46}"/>
              </a:ext>
            </a:extLst>
          </p:cNvPr>
          <p:cNvSpPr/>
          <p:nvPr/>
        </p:nvSpPr>
        <p:spPr>
          <a:xfrm>
            <a:off x="1106256" y="4338401"/>
            <a:ext cx="7193525" cy="1601336"/>
          </a:xfrm>
          <a:prstGeom prst="rect">
            <a:avLst/>
          </a:prstGeom>
        </p:spPr>
        <p:txBody>
          <a:bodyPr wrap="square">
            <a:spAutoFit/>
          </a:bodyPr>
          <a:lstStyle/>
          <a:p>
            <a:pPr>
              <a:lnSpc>
                <a:spcPct val="125000"/>
              </a:lnSpc>
            </a:pPr>
            <a:r>
              <a:rPr lang="zh-CN" altLang="en-US" sz="2000" b="1" dirty="0"/>
              <a:t>横向切</a:t>
            </a:r>
            <a:r>
              <a:rPr lang="en-US" altLang="zh-CN" sz="2000" b="1" dirty="0"/>
              <a:t>W</a:t>
            </a:r>
            <a:endParaRPr lang="en-US" altLang="zh-CN" sz="2000" dirty="0"/>
          </a:p>
          <a:p>
            <a:pPr marL="342900" indent="-342900">
              <a:lnSpc>
                <a:spcPct val="125000"/>
              </a:lnSpc>
              <a:buFont typeface="Arial" panose="020B0604020202020204" pitchFamily="34" charset="0"/>
              <a:buChar char="•"/>
            </a:pPr>
            <a:r>
              <a:rPr lang="en-US" altLang="zh-CN" sz="2000" dirty="0"/>
              <a:t>X</a:t>
            </a:r>
            <a:r>
              <a:rPr lang="zh-CN" altLang="en-US" sz="2000" dirty="0"/>
              <a:t>需纵向切，以使维度大小匹配</a:t>
            </a:r>
            <a:endParaRPr lang="en-US" altLang="zh-CN" sz="2000" dirty="0"/>
          </a:p>
          <a:p>
            <a:pPr marL="342900" indent="-342900">
              <a:lnSpc>
                <a:spcPct val="125000"/>
              </a:lnSpc>
              <a:buFont typeface="Arial" panose="020B0604020202020204" pitchFamily="34" charset="0"/>
              <a:buChar char="•"/>
            </a:pPr>
            <a:r>
              <a:rPr lang="zh-CN" altLang="en-US" sz="2000" dirty="0"/>
              <a:t>矩阵乘法，</a:t>
            </a:r>
            <a:r>
              <a:rPr lang="en-US" altLang="zh-CN" sz="2000" dirty="0"/>
              <a:t>X</a:t>
            </a:r>
            <a:r>
              <a:rPr lang="zh-CN" altLang="en-US" sz="2000" dirty="0"/>
              <a:t>每行与</a:t>
            </a:r>
            <a:r>
              <a:rPr lang="en-US" altLang="zh-CN" sz="2000" dirty="0"/>
              <a:t>W</a:t>
            </a:r>
            <a:r>
              <a:rPr lang="zh-CN" altLang="en-US" sz="2000" dirty="0"/>
              <a:t>每列相乘得到</a:t>
            </a:r>
            <a:r>
              <a:rPr lang="en-US" altLang="zh-CN" sz="2000" dirty="0"/>
              <a:t>XW</a:t>
            </a:r>
            <a:r>
              <a:rPr lang="zh-CN" altLang="en-US" sz="2000" dirty="0"/>
              <a:t>中每个位置的值</a:t>
            </a:r>
            <a:endParaRPr lang="en-US" altLang="zh-CN" sz="2000" dirty="0"/>
          </a:p>
          <a:p>
            <a:pPr marL="342900" indent="-342900">
              <a:lnSpc>
                <a:spcPct val="125000"/>
              </a:lnSpc>
              <a:buFont typeface="Arial" panose="020B0604020202020204" pitchFamily="34" charset="0"/>
              <a:buChar char="•"/>
            </a:pPr>
            <a:r>
              <a:rPr lang="en-US" altLang="zh-CN" sz="2000" dirty="0"/>
              <a:t>X1W1</a:t>
            </a:r>
            <a:r>
              <a:rPr lang="zh-CN" altLang="en-US" sz="2000" dirty="0"/>
              <a:t>和</a:t>
            </a:r>
            <a:r>
              <a:rPr lang="en-US" altLang="zh-CN" sz="2000" dirty="0"/>
              <a:t>X2W2</a:t>
            </a:r>
            <a:r>
              <a:rPr lang="zh-CN" altLang="en-US" sz="2000" dirty="0"/>
              <a:t>每个位置相加得到最终结果</a:t>
            </a:r>
            <a:endParaRPr lang="en-US" altLang="zh-CN" sz="2000" dirty="0"/>
          </a:p>
        </p:txBody>
      </p:sp>
      <p:pic>
        <p:nvPicPr>
          <p:cNvPr id="4" name="图片 3">
            <a:extLst>
              <a:ext uri="{FF2B5EF4-FFF2-40B4-BE49-F238E27FC236}">
                <a16:creationId xmlns:a16="http://schemas.microsoft.com/office/drawing/2014/main" id="{1F86DCCC-A183-42A5-BFBA-DD77A579B3D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3628" y="1487417"/>
            <a:ext cx="8236744" cy="2588391"/>
          </a:xfrm>
          <a:prstGeom prst="rect">
            <a:avLst/>
          </a:prstGeom>
        </p:spPr>
      </p:pic>
      <p:pic>
        <p:nvPicPr>
          <p:cNvPr id="6" name="图片 5">
            <a:extLst>
              <a:ext uri="{FF2B5EF4-FFF2-40B4-BE49-F238E27FC236}">
                <a16:creationId xmlns:a16="http://schemas.microsoft.com/office/drawing/2014/main" id="{0A8F6DAE-C172-464E-AD7E-1FD3F2157DEC}"/>
              </a:ext>
            </a:extLst>
          </p:cNvPr>
          <p:cNvPicPr>
            <a:picLocks noChangeAspect="1"/>
          </p:cNvPicPr>
          <p:nvPr/>
        </p:nvPicPr>
        <p:blipFill>
          <a:blip r:embed="rId4"/>
          <a:stretch>
            <a:fillRect/>
          </a:stretch>
        </p:blipFill>
        <p:spPr>
          <a:xfrm>
            <a:off x="833905" y="5139069"/>
            <a:ext cx="7476190" cy="1142857"/>
          </a:xfrm>
          <a:prstGeom prst="rect">
            <a:avLst/>
          </a:prstGeom>
        </p:spPr>
      </p:pic>
    </p:spTree>
    <p:extLst>
      <p:ext uri="{BB962C8B-B14F-4D97-AF65-F5344CB8AC3E}">
        <p14:creationId xmlns:p14="http://schemas.microsoft.com/office/powerpoint/2010/main" val="667991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11</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4708075"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按行横向切</a:t>
            </a:r>
            <a:r>
              <a:rPr lang="en-US" altLang="zh-CN" sz="2800" b="1" spc="200" dirty="0">
                <a:solidFill>
                  <a:schemeClr val="bg1"/>
                </a:solidFill>
                <a:latin typeface="Calibri" panose="020F0502020204030204" pitchFamily="34" charset="0"/>
                <a:ea typeface="微软雅黑" panose="020B0503020204020204" pitchFamily="34" charset="-122"/>
              </a:rPr>
              <a:t>W——</a:t>
            </a:r>
            <a:r>
              <a:rPr lang="zh-CN" altLang="en-US" sz="2800" b="1" spc="200" dirty="0">
                <a:solidFill>
                  <a:schemeClr val="bg1"/>
                </a:solidFill>
                <a:latin typeface="Calibri" panose="020F0502020204030204" pitchFamily="34" charset="0"/>
                <a:ea typeface="微软雅黑" panose="020B0503020204020204" pitchFamily="34" charset="-122"/>
              </a:rPr>
              <a:t>前向传播</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sp>
        <p:nvSpPr>
          <p:cNvPr id="5" name="矩形 4">
            <a:extLst>
              <a:ext uri="{FF2B5EF4-FFF2-40B4-BE49-F238E27FC236}">
                <a16:creationId xmlns:a16="http://schemas.microsoft.com/office/drawing/2014/main" id="{ACCE6210-7853-472B-9B00-6E91BFDE3B46}"/>
              </a:ext>
            </a:extLst>
          </p:cNvPr>
          <p:cNvSpPr/>
          <p:nvPr/>
        </p:nvSpPr>
        <p:spPr>
          <a:xfrm>
            <a:off x="1106256" y="4338401"/>
            <a:ext cx="7193525" cy="1216615"/>
          </a:xfrm>
          <a:prstGeom prst="rect">
            <a:avLst/>
          </a:prstGeom>
        </p:spPr>
        <p:txBody>
          <a:bodyPr wrap="square">
            <a:spAutoFit/>
          </a:bodyPr>
          <a:lstStyle/>
          <a:p>
            <a:pPr>
              <a:lnSpc>
                <a:spcPct val="125000"/>
              </a:lnSpc>
            </a:pPr>
            <a:r>
              <a:rPr lang="zh-CN" altLang="en-US" sz="2000" b="1" dirty="0"/>
              <a:t>前向传播</a:t>
            </a:r>
            <a:endParaRPr lang="en-US" altLang="zh-CN" sz="2000" b="1" dirty="0"/>
          </a:p>
          <a:p>
            <a:pPr marL="342900" indent="-342900">
              <a:lnSpc>
                <a:spcPct val="125000"/>
              </a:lnSpc>
              <a:buFont typeface="Arial" panose="020B0604020202020204" pitchFamily="34" charset="0"/>
              <a:buChar char="•"/>
            </a:pPr>
            <a:r>
              <a:rPr lang="en-US" altLang="zh-CN" sz="2000" dirty="0"/>
              <a:t>f</a:t>
            </a:r>
            <a:r>
              <a:rPr lang="zh-CN" altLang="en-US" sz="2000" dirty="0"/>
              <a:t>需要切分</a:t>
            </a:r>
            <a:r>
              <a:rPr lang="en-US" altLang="zh-CN" sz="2000" dirty="0"/>
              <a:t>X</a:t>
            </a:r>
          </a:p>
          <a:p>
            <a:pPr marL="342900" indent="-342900">
              <a:lnSpc>
                <a:spcPct val="125000"/>
              </a:lnSpc>
              <a:buFont typeface="Arial" panose="020B0604020202020204" pitchFamily="34" charset="0"/>
              <a:buChar char="•"/>
            </a:pPr>
            <a:r>
              <a:rPr lang="en-US" altLang="zh-CN" sz="2000" dirty="0"/>
              <a:t>g</a:t>
            </a:r>
            <a:r>
              <a:rPr lang="zh-CN" altLang="en-US" sz="2000" dirty="0"/>
              <a:t>需要计算</a:t>
            </a:r>
            <a:r>
              <a:rPr lang="en-US" altLang="zh-CN" sz="2000" dirty="0"/>
              <a:t>X1W1+X2W2</a:t>
            </a:r>
            <a:r>
              <a:rPr lang="zh-CN" altLang="en-US" sz="2000" dirty="0"/>
              <a:t>，由于是多</a:t>
            </a:r>
            <a:r>
              <a:rPr lang="en-US" altLang="zh-CN" sz="2000" dirty="0"/>
              <a:t>GPU</a:t>
            </a:r>
            <a:r>
              <a:rPr lang="zh-CN" altLang="en-US" sz="2000" dirty="0"/>
              <a:t>，所以需要等待</a:t>
            </a:r>
            <a:endParaRPr lang="en-US" altLang="zh-CN" sz="2000" dirty="0"/>
          </a:p>
        </p:txBody>
      </p:sp>
      <p:pic>
        <p:nvPicPr>
          <p:cNvPr id="4" name="图片 3">
            <a:extLst>
              <a:ext uri="{FF2B5EF4-FFF2-40B4-BE49-F238E27FC236}">
                <a16:creationId xmlns:a16="http://schemas.microsoft.com/office/drawing/2014/main" id="{1F86DCCC-A183-42A5-BFBA-DD77A579B3D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9267" y="1957388"/>
            <a:ext cx="8785466" cy="1700634"/>
          </a:xfrm>
          <a:prstGeom prst="rect">
            <a:avLst/>
          </a:prstGeom>
        </p:spPr>
      </p:pic>
    </p:spTree>
    <p:extLst>
      <p:ext uri="{BB962C8B-B14F-4D97-AF65-F5344CB8AC3E}">
        <p14:creationId xmlns:p14="http://schemas.microsoft.com/office/powerpoint/2010/main" val="2447513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12</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4665213"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按行横向切</a:t>
            </a:r>
            <a:r>
              <a:rPr lang="en-US" altLang="zh-CN" sz="2800" b="1" spc="200" dirty="0">
                <a:solidFill>
                  <a:schemeClr val="bg1"/>
                </a:solidFill>
                <a:latin typeface="Calibri" panose="020F0502020204030204" pitchFamily="34" charset="0"/>
                <a:ea typeface="微软雅黑" panose="020B0503020204020204" pitchFamily="34" charset="-122"/>
              </a:rPr>
              <a:t>W——</a:t>
            </a:r>
            <a:r>
              <a:rPr lang="zh-CN" altLang="en-US" sz="2800" b="1" spc="200" dirty="0">
                <a:solidFill>
                  <a:schemeClr val="bg1"/>
                </a:solidFill>
                <a:latin typeface="Calibri" panose="020F0502020204030204" pitchFamily="34" charset="0"/>
                <a:ea typeface="微软雅黑" panose="020B0503020204020204" pitchFamily="34" charset="-122"/>
              </a:rPr>
              <a:t>反向传播</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sp>
        <p:nvSpPr>
          <p:cNvPr id="5" name="矩形 4">
            <a:extLst>
              <a:ext uri="{FF2B5EF4-FFF2-40B4-BE49-F238E27FC236}">
                <a16:creationId xmlns:a16="http://schemas.microsoft.com/office/drawing/2014/main" id="{ACCE6210-7853-472B-9B00-6E91BFDE3B46}"/>
              </a:ext>
            </a:extLst>
          </p:cNvPr>
          <p:cNvSpPr/>
          <p:nvPr/>
        </p:nvSpPr>
        <p:spPr>
          <a:xfrm>
            <a:off x="1106256" y="4338401"/>
            <a:ext cx="7193525" cy="1216615"/>
          </a:xfrm>
          <a:prstGeom prst="rect">
            <a:avLst/>
          </a:prstGeom>
        </p:spPr>
        <p:txBody>
          <a:bodyPr wrap="square">
            <a:spAutoFit/>
          </a:bodyPr>
          <a:lstStyle/>
          <a:p>
            <a:pPr>
              <a:lnSpc>
                <a:spcPct val="125000"/>
              </a:lnSpc>
            </a:pPr>
            <a:r>
              <a:rPr lang="zh-CN" altLang="en-US" sz="2000" b="1" dirty="0"/>
              <a:t>反向传播</a:t>
            </a:r>
            <a:endParaRPr lang="en-US" altLang="zh-CN" sz="2000" b="1" dirty="0"/>
          </a:p>
          <a:p>
            <a:pPr marL="342900" indent="-342900">
              <a:lnSpc>
                <a:spcPct val="125000"/>
              </a:lnSpc>
              <a:buFont typeface="Arial" panose="020B0604020202020204" pitchFamily="34" charset="0"/>
              <a:buChar char="•"/>
            </a:pPr>
            <a:r>
              <a:rPr lang="en-US" altLang="zh-CN" sz="2000" dirty="0"/>
              <a:t>f</a:t>
            </a:r>
            <a:r>
              <a:rPr lang="zh-CN" altLang="en-US" sz="2000" dirty="0"/>
              <a:t>需要拼接梯度</a:t>
            </a:r>
            <a:endParaRPr lang="en-US" altLang="zh-CN" sz="2000" dirty="0"/>
          </a:p>
          <a:p>
            <a:pPr marL="342900" indent="-342900">
              <a:lnSpc>
                <a:spcPct val="125000"/>
              </a:lnSpc>
              <a:buFont typeface="Arial" panose="020B0604020202020204" pitchFamily="34" charset="0"/>
              <a:buChar char="•"/>
            </a:pPr>
            <a:r>
              <a:rPr lang="en-US" altLang="zh-CN" sz="2000" dirty="0"/>
              <a:t>g</a:t>
            </a:r>
            <a:r>
              <a:rPr lang="zh-CN" altLang="en-US" sz="2000" dirty="0"/>
              <a:t>直接把梯度传递给每个</a:t>
            </a:r>
            <a:r>
              <a:rPr lang="en-US" altLang="zh-CN" sz="2000" dirty="0"/>
              <a:t>GPU</a:t>
            </a:r>
          </a:p>
        </p:txBody>
      </p:sp>
      <p:pic>
        <p:nvPicPr>
          <p:cNvPr id="4" name="图片 3">
            <a:extLst>
              <a:ext uri="{FF2B5EF4-FFF2-40B4-BE49-F238E27FC236}">
                <a16:creationId xmlns:a16="http://schemas.microsoft.com/office/drawing/2014/main" id="{1F86DCCC-A183-42A5-BFBA-DD77A579B3D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9267" y="1957388"/>
            <a:ext cx="8785466" cy="1700634"/>
          </a:xfrm>
          <a:prstGeom prst="rect">
            <a:avLst/>
          </a:prstGeom>
        </p:spPr>
      </p:pic>
    </p:spTree>
    <p:extLst>
      <p:ext uri="{BB962C8B-B14F-4D97-AF65-F5344CB8AC3E}">
        <p14:creationId xmlns:p14="http://schemas.microsoft.com/office/powerpoint/2010/main" val="3722145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13</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4665213"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按行横向切</a:t>
            </a:r>
            <a:r>
              <a:rPr lang="en-US" altLang="zh-CN" sz="2800" b="1" spc="200" dirty="0">
                <a:solidFill>
                  <a:schemeClr val="bg1"/>
                </a:solidFill>
                <a:latin typeface="Calibri" panose="020F0502020204030204" pitchFamily="34" charset="0"/>
                <a:ea typeface="微软雅黑" panose="020B0503020204020204" pitchFamily="34" charset="-122"/>
              </a:rPr>
              <a:t>W</a:t>
            </a:r>
          </a:p>
        </p:txBody>
      </p:sp>
      <p:pic>
        <p:nvPicPr>
          <p:cNvPr id="6" name="图片 5" descr="图示, 示意图&#10;&#10;描述已自动生成">
            <a:extLst>
              <a:ext uri="{FF2B5EF4-FFF2-40B4-BE49-F238E27FC236}">
                <a16:creationId xmlns:a16="http://schemas.microsoft.com/office/drawing/2014/main" id="{29A43147-4440-4037-9A9B-6189DC7C3A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225" y="813699"/>
            <a:ext cx="7829550" cy="5517341"/>
          </a:xfrm>
          <a:prstGeom prst="rect">
            <a:avLst/>
          </a:prstGeom>
        </p:spPr>
      </p:pic>
    </p:spTree>
    <p:extLst>
      <p:ext uri="{BB962C8B-B14F-4D97-AF65-F5344CB8AC3E}">
        <p14:creationId xmlns:p14="http://schemas.microsoft.com/office/powerpoint/2010/main" val="4207570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14</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4143719"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按列纵向切</a:t>
            </a:r>
            <a:r>
              <a:rPr lang="en-US" altLang="zh-CN" sz="2800" b="1" spc="200" dirty="0">
                <a:solidFill>
                  <a:schemeClr val="bg1"/>
                </a:solidFill>
                <a:latin typeface="Calibri" panose="020F0502020204030204" pitchFamily="34" charset="0"/>
                <a:ea typeface="微软雅黑" panose="020B0503020204020204" pitchFamily="34" charset="-122"/>
              </a:rPr>
              <a:t>W</a:t>
            </a:r>
          </a:p>
        </p:txBody>
      </p:sp>
      <p:sp>
        <p:nvSpPr>
          <p:cNvPr id="5" name="矩形 4">
            <a:extLst>
              <a:ext uri="{FF2B5EF4-FFF2-40B4-BE49-F238E27FC236}">
                <a16:creationId xmlns:a16="http://schemas.microsoft.com/office/drawing/2014/main" id="{ACCE6210-7853-472B-9B00-6E91BFDE3B46}"/>
              </a:ext>
            </a:extLst>
          </p:cNvPr>
          <p:cNvSpPr/>
          <p:nvPr/>
        </p:nvSpPr>
        <p:spPr>
          <a:xfrm>
            <a:off x="1106256" y="4338401"/>
            <a:ext cx="7193525" cy="1601336"/>
          </a:xfrm>
          <a:prstGeom prst="rect">
            <a:avLst/>
          </a:prstGeom>
        </p:spPr>
        <p:txBody>
          <a:bodyPr wrap="square">
            <a:spAutoFit/>
          </a:bodyPr>
          <a:lstStyle/>
          <a:p>
            <a:pPr>
              <a:lnSpc>
                <a:spcPct val="125000"/>
              </a:lnSpc>
            </a:pPr>
            <a:r>
              <a:rPr lang="zh-CN" altLang="en-US" sz="2000" b="1" dirty="0"/>
              <a:t>纵向切</a:t>
            </a:r>
            <a:r>
              <a:rPr lang="en-US" altLang="zh-CN" sz="2000" b="1" dirty="0"/>
              <a:t>W</a:t>
            </a:r>
            <a:endParaRPr lang="en-US" altLang="zh-CN" sz="2000" dirty="0"/>
          </a:p>
          <a:p>
            <a:pPr marL="342900" indent="-342900">
              <a:lnSpc>
                <a:spcPct val="125000"/>
              </a:lnSpc>
              <a:buFont typeface="Arial" panose="020B0604020202020204" pitchFamily="34" charset="0"/>
              <a:buChar char="•"/>
            </a:pPr>
            <a:r>
              <a:rPr lang="en-US" altLang="zh-CN" sz="2000" dirty="0"/>
              <a:t>X</a:t>
            </a:r>
            <a:r>
              <a:rPr lang="zh-CN" altLang="en-US" sz="2000" dirty="0"/>
              <a:t>无需切割</a:t>
            </a:r>
            <a:endParaRPr lang="en-US" altLang="zh-CN" sz="2000" dirty="0"/>
          </a:p>
          <a:p>
            <a:pPr marL="342900" indent="-342900">
              <a:lnSpc>
                <a:spcPct val="125000"/>
              </a:lnSpc>
              <a:buFont typeface="Arial" panose="020B0604020202020204" pitchFamily="34" charset="0"/>
              <a:buChar char="•"/>
            </a:pPr>
            <a:r>
              <a:rPr lang="en-US" altLang="zh-CN" sz="2000" dirty="0"/>
              <a:t>X</a:t>
            </a:r>
            <a:r>
              <a:rPr lang="zh-CN" altLang="en-US" sz="2000" dirty="0"/>
              <a:t>与</a:t>
            </a:r>
            <a:r>
              <a:rPr lang="en-US" altLang="zh-CN" sz="2000" dirty="0"/>
              <a:t>W1</a:t>
            </a:r>
            <a:r>
              <a:rPr lang="zh-CN" altLang="en-US" sz="2000" dirty="0"/>
              <a:t>相乘得到</a:t>
            </a:r>
            <a:r>
              <a:rPr lang="en-US" altLang="zh-CN" sz="2000" dirty="0"/>
              <a:t>XW</a:t>
            </a:r>
            <a:r>
              <a:rPr lang="zh-CN" altLang="en-US" sz="2000" dirty="0"/>
              <a:t>的左半部分，与</a:t>
            </a:r>
            <a:r>
              <a:rPr lang="en-US" altLang="zh-CN" sz="2000" dirty="0"/>
              <a:t>W2</a:t>
            </a:r>
            <a:r>
              <a:rPr lang="zh-CN" altLang="en-US" sz="2000" dirty="0"/>
              <a:t>相乘得到右半</a:t>
            </a:r>
            <a:endParaRPr lang="en-US" altLang="zh-CN" sz="2000" dirty="0"/>
          </a:p>
          <a:p>
            <a:pPr marL="342900" indent="-342900">
              <a:lnSpc>
                <a:spcPct val="125000"/>
              </a:lnSpc>
              <a:buFont typeface="Arial" panose="020B0604020202020204" pitchFamily="34" charset="0"/>
              <a:buChar char="•"/>
            </a:pPr>
            <a:r>
              <a:rPr lang="en-US" altLang="zh-CN" sz="2000" dirty="0"/>
              <a:t>XW1</a:t>
            </a:r>
            <a:r>
              <a:rPr lang="zh-CN" altLang="en-US" sz="2000" dirty="0"/>
              <a:t>和</a:t>
            </a:r>
            <a:r>
              <a:rPr lang="en-US" altLang="zh-CN" sz="2000" dirty="0"/>
              <a:t>XW2</a:t>
            </a:r>
            <a:r>
              <a:rPr lang="zh-CN" altLang="en-US" sz="2000" dirty="0"/>
              <a:t>拼接得到最终结果</a:t>
            </a:r>
            <a:r>
              <a:rPr lang="en-US" altLang="zh-CN" sz="2000" dirty="0"/>
              <a:t>XW</a:t>
            </a:r>
          </a:p>
        </p:txBody>
      </p:sp>
      <p:pic>
        <p:nvPicPr>
          <p:cNvPr id="4" name="图片 3">
            <a:extLst>
              <a:ext uri="{FF2B5EF4-FFF2-40B4-BE49-F238E27FC236}">
                <a16:creationId xmlns:a16="http://schemas.microsoft.com/office/drawing/2014/main" id="{1F86DCCC-A183-42A5-BFBA-DD77A579B3D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3628" y="1872810"/>
            <a:ext cx="8236744" cy="1817605"/>
          </a:xfrm>
          <a:prstGeom prst="rect">
            <a:avLst/>
          </a:prstGeom>
        </p:spPr>
      </p:pic>
      <p:pic>
        <p:nvPicPr>
          <p:cNvPr id="12" name="图片 11">
            <a:extLst>
              <a:ext uri="{FF2B5EF4-FFF2-40B4-BE49-F238E27FC236}">
                <a16:creationId xmlns:a16="http://schemas.microsoft.com/office/drawing/2014/main" id="{52C7C50D-394F-438D-A743-44DF2022D947}"/>
              </a:ext>
            </a:extLst>
          </p:cNvPr>
          <p:cNvPicPr>
            <a:picLocks noChangeAspect="1"/>
          </p:cNvPicPr>
          <p:nvPr/>
        </p:nvPicPr>
        <p:blipFill>
          <a:blip r:embed="rId4"/>
          <a:stretch>
            <a:fillRect/>
          </a:stretch>
        </p:blipFill>
        <p:spPr>
          <a:xfrm>
            <a:off x="497283" y="4776277"/>
            <a:ext cx="8149434" cy="1163460"/>
          </a:xfrm>
          <a:prstGeom prst="rect">
            <a:avLst/>
          </a:prstGeom>
        </p:spPr>
      </p:pic>
    </p:spTree>
    <p:extLst>
      <p:ext uri="{BB962C8B-B14F-4D97-AF65-F5344CB8AC3E}">
        <p14:creationId xmlns:p14="http://schemas.microsoft.com/office/powerpoint/2010/main" val="3610639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15</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4708075"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按列纵向切</a:t>
            </a:r>
            <a:r>
              <a:rPr lang="en-US" altLang="zh-CN" sz="2800" b="1" spc="200" dirty="0">
                <a:solidFill>
                  <a:schemeClr val="bg1"/>
                </a:solidFill>
                <a:latin typeface="Calibri" panose="020F0502020204030204" pitchFamily="34" charset="0"/>
                <a:ea typeface="微软雅黑" panose="020B0503020204020204" pitchFamily="34" charset="-122"/>
              </a:rPr>
              <a:t>W——</a:t>
            </a:r>
            <a:r>
              <a:rPr lang="zh-CN" altLang="en-US" sz="2800" b="1" spc="200" dirty="0">
                <a:solidFill>
                  <a:schemeClr val="bg1"/>
                </a:solidFill>
                <a:latin typeface="Calibri" panose="020F0502020204030204" pitchFamily="34" charset="0"/>
                <a:ea typeface="微软雅黑" panose="020B0503020204020204" pitchFamily="34" charset="-122"/>
              </a:rPr>
              <a:t>前向传播</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sp>
        <p:nvSpPr>
          <p:cNvPr id="5" name="矩形 4">
            <a:extLst>
              <a:ext uri="{FF2B5EF4-FFF2-40B4-BE49-F238E27FC236}">
                <a16:creationId xmlns:a16="http://schemas.microsoft.com/office/drawing/2014/main" id="{ACCE6210-7853-472B-9B00-6E91BFDE3B46}"/>
              </a:ext>
            </a:extLst>
          </p:cNvPr>
          <p:cNvSpPr/>
          <p:nvPr/>
        </p:nvSpPr>
        <p:spPr>
          <a:xfrm>
            <a:off x="1106256" y="4338401"/>
            <a:ext cx="7193525" cy="1216615"/>
          </a:xfrm>
          <a:prstGeom prst="rect">
            <a:avLst/>
          </a:prstGeom>
        </p:spPr>
        <p:txBody>
          <a:bodyPr wrap="square">
            <a:spAutoFit/>
          </a:bodyPr>
          <a:lstStyle/>
          <a:p>
            <a:pPr>
              <a:lnSpc>
                <a:spcPct val="125000"/>
              </a:lnSpc>
            </a:pPr>
            <a:r>
              <a:rPr lang="zh-CN" altLang="en-US" sz="2000" b="1" dirty="0"/>
              <a:t>前向传播</a:t>
            </a:r>
            <a:endParaRPr lang="en-US" altLang="zh-CN" sz="2000" b="1" dirty="0"/>
          </a:p>
          <a:p>
            <a:pPr marL="342900" indent="-342900">
              <a:lnSpc>
                <a:spcPct val="125000"/>
              </a:lnSpc>
              <a:buFont typeface="Arial" panose="020B0604020202020204" pitchFamily="34" charset="0"/>
              <a:buChar char="•"/>
            </a:pPr>
            <a:r>
              <a:rPr lang="en-US" altLang="zh-CN" sz="2000" dirty="0"/>
              <a:t>f</a:t>
            </a:r>
            <a:r>
              <a:rPr lang="zh-CN" altLang="en-US" sz="2000" dirty="0"/>
              <a:t>是一个恒等函数</a:t>
            </a:r>
            <a:endParaRPr lang="en-US" altLang="zh-CN" sz="2000" dirty="0"/>
          </a:p>
          <a:p>
            <a:pPr marL="342900" indent="-342900">
              <a:lnSpc>
                <a:spcPct val="125000"/>
              </a:lnSpc>
              <a:buFont typeface="Arial" panose="020B0604020202020204" pitchFamily="34" charset="0"/>
              <a:buChar char="•"/>
            </a:pPr>
            <a:r>
              <a:rPr lang="en-US" altLang="zh-CN" sz="2000" dirty="0"/>
              <a:t>g</a:t>
            </a:r>
            <a:r>
              <a:rPr lang="zh-CN" altLang="en-US" sz="2000" dirty="0"/>
              <a:t>需要进行矩阵的拼接</a:t>
            </a:r>
            <a:endParaRPr lang="en-US" altLang="zh-CN" sz="2000" dirty="0"/>
          </a:p>
        </p:txBody>
      </p:sp>
      <p:pic>
        <p:nvPicPr>
          <p:cNvPr id="4" name="图片 3">
            <a:extLst>
              <a:ext uri="{FF2B5EF4-FFF2-40B4-BE49-F238E27FC236}">
                <a16:creationId xmlns:a16="http://schemas.microsoft.com/office/drawing/2014/main" id="{1F86DCCC-A183-42A5-BFBA-DD77A579B3D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8665" y="1957388"/>
            <a:ext cx="7706670" cy="1700634"/>
          </a:xfrm>
          <a:prstGeom prst="rect">
            <a:avLst/>
          </a:prstGeom>
        </p:spPr>
      </p:pic>
    </p:spTree>
    <p:extLst>
      <p:ext uri="{BB962C8B-B14F-4D97-AF65-F5344CB8AC3E}">
        <p14:creationId xmlns:p14="http://schemas.microsoft.com/office/powerpoint/2010/main" val="1182182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16</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4665213"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按列纵向切</a:t>
            </a:r>
            <a:r>
              <a:rPr lang="en-US" altLang="zh-CN" sz="2800" b="1" spc="200" dirty="0">
                <a:solidFill>
                  <a:schemeClr val="bg1"/>
                </a:solidFill>
                <a:latin typeface="Calibri" panose="020F0502020204030204" pitchFamily="34" charset="0"/>
                <a:ea typeface="微软雅黑" panose="020B0503020204020204" pitchFamily="34" charset="-122"/>
              </a:rPr>
              <a:t>W——</a:t>
            </a:r>
            <a:r>
              <a:rPr lang="zh-CN" altLang="en-US" sz="2800" b="1" spc="200" dirty="0">
                <a:solidFill>
                  <a:schemeClr val="bg1"/>
                </a:solidFill>
                <a:latin typeface="Calibri" panose="020F0502020204030204" pitchFamily="34" charset="0"/>
                <a:ea typeface="微软雅黑" panose="020B0503020204020204" pitchFamily="34" charset="-122"/>
              </a:rPr>
              <a:t>反向传播</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sp>
        <p:nvSpPr>
          <p:cNvPr id="5" name="矩形 4">
            <a:extLst>
              <a:ext uri="{FF2B5EF4-FFF2-40B4-BE49-F238E27FC236}">
                <a16:creationId xmlns:a16="http://schemas.microsoft.com/office/drawing/2014/main" id="{ACCE6210-7853-472B-9B00-6E91BFDE3B46}"/>
              </a:ext>
            </a:extLst>
          </p:cNvPr>
          <p:cNvSpPr/>
          <p:nvPr/>
        </p:nvSpPr>
        <p:spPr>
          <a:xfrm>
            <a:off x="1106256" y="4338401"/>
            <a:ext cx="7193525" cy="1216615"/>
          </a:xfrm>
          <a:prstGeom prst="rect">
            <a:avLst/>
          </a:prstGeom>
        </p:spPr>
        <p:txBody>
          <a:bodyPr wrap="square">
            <a:spAutoFit/>
          </a:bodyPr>
          <a:lstStyle/>
          <a:p>
            <a:pPr>
              <a:lnSpc>
                <a:spcPct val="125000"/>
              </a:lnSpc>
            </a:pPr>
            <a:r>
              <a:rPr lang="zh-CN" altLang="en-US" sz="2000" b="1" dirty="0"/>
              <a:t>反向传播</a:t>
            </a:r>
            <a:endParaRPr lang="en-US" altLang="zh-CN" sz="2000" b="1" dirty="0"/>
          </a:p>
          <a:p>
            <a:pPr marL="342900" indent="-342900">
              <a:lnSpc>
                <a:spcPct val="125000"/>
              </a:lnSpc>
              <a:buFont typeface="Arial" panose="020B0604020202020204" pitchFamily="34" charset="0"/>
              <a:buChar char="•"/>
            </a:pPr>
            <a:r>
              <a:rPr lang="en-US" altLang="zh-CN" sz="2000" dirty="0"/>
              <a:t>f</a:t>
            </a:r>
            <a:r>
              <a:rPr lang="zh-CN" altLang="en-US" sz="2000" dirty="0"/>
              <a:t>每个</a:t>
            </a:r>
            <a:r>
              <a:rPr lang="en-US" altLang="zh-CN" sz="2000" dirty="0" err="1"/>
              <a:t>gpu</a:t>
            </a:r>
            <a:r>
              <a:rPr lang="zh-CN" altLang="en-US" sz="2000" dirty="0"/>
              <a:t>上的关于</a:t>
            </a:r>
            <a:r>
              <a:rPr lang="en-US" altLang="zh-CN" sz="2000" dirty="0"/>
              <a:t>X</a:t>
            </a:r>
            <a:r>
              <a:rPr lang="zh-CN" altLang="en-US" sz="2000" dirty="0"/>
              <a:t>的梯度，相加得到关于</a:t>
            </a:r>
            <a:r>
              <a:rPr lang="en-US" altLang="zh-CN" sz="2000" dirty="0"/>
              <a:t>X</a:t>
            </a:r>
            <a:r>
              <a:rPr lang="zh-CN" altLang="en-US" sz="2000" dirty="0"/>
              <a:t>的梯度</a:t>
            </a:r>
            <a:endParaRPr lang="en-US" altLang="zh-CN" sz="2000" dirty="0"/>
          </a:p>
          <a:p>
            <a:pPr marL="342900" indent="-342900">
              <a:lnSpc>
                <a:spcPct val="125000"/>
              </a:lnSpc>
              <a:buFont typeface="Arial" panose="020B0604020202020204" pitchFamily="34" charset="0"/>
              <a:buChar char="•"/>
            </a:pPr>
            <a:r>
              <a:rPr lang="en-US" altLang="zh-CN" sz="2000" dirty="0"/>
              <a:t>g</a:t>
            </a:r>
            <a:r>
              <a:rPr lang="zh-CN" altLang="en-US" sz="2000" dirty="0"/>
              <a:t>切分张量</a:t>
            </a:r>
            <a:endParaRPr lang="en-US" altLang="zh-CN" sz="2000" dirty="0"/>
          </a:p>
        </p:txBody>
      </p:sp>
      <p:pic>
        <p:nvPicPr>
          <p:cNvPr id="4" name="图片 3">
            <a:extLst>
              <a:ext uri="{FF2B5EF4-FFF2-40B4-BE49-F238E27FC236}">
                <a16:creationId xmlns:a16="http://schemas.microsoft.com/office/drawing/2014/main" id="{1F86DCCC-A183-42A5-BFBA-DD77A579B3D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8665" y="1957388"/>
            <a:ext cx="7706670" cy="1700634"/>
          </a:xfrm>
          <a:prstGeom prst="rect">
            <a:avLst/>
          </a:prstGeom>
        </p:spPr>
      </p:pic>
    </p:spTree>
    <p:extLst>
      <p:ext uri="{BB962C8B-B14F-4D97-AF65-F5344CB8AC3E}">
        <p14:creationId xmlns:p14="http://schemas.microsoft.com/office/powerpoint/2010/main" val="2308878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17</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4665213"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按列纵向切</a:t>
            </a:r>
            <a:r>
              <a:rPr lang="en-US" altLang="zh-CN" sz="2800" b="1" spc="200" dirty="0">
                <a:solidFill>
                  <a:schemeClr val="bg1"/>
                </a:solidFill>
                <a:latin typeface="Calibri" panose="020F0502020204030204" pitchFamily="34" charset="0"/>
                <a:ea typeface="微软雅黑" panose="020B0503020204020204" pitchFamily="34" charset="-122"/>
              </a:rPr>
              <a:t>W</a:t>
            </a:r>
          </a:p>
        </p:txBody>
      </p:sp>
      <p:pic>
        <p:nvPicPr>
          <p:cNvPr id="6" name="图片 5">
            <a:extLst>
              <a:ext uri="{FF2B5EF4-FFF2-40B4-BE49-F238E27FC236}">
                <a16:creationId xmlns:a16="http://schemas.microsoft.com/office/drawing/2014/main" id="{29A43147-4440-4037-9A9B-6189DC7C3A9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9362" y="813699"/>
            <a:ext cx="7445275" cy="5517341"/>
          </a:xfrm>
          <a:prstGeom prst="rect">
            <a:avLst/>
          </a:prstGeom>
        </p:spPr>
      </p:pic>
    </p:spTree>
    <p:extLst>
      <p:ext uri="{BB962C8B-B14F-4D97-AF65-F5344CB8AC3E}">
        <p14:creationId xmlns:p14="http://schemas.microsoft.com/office/powerpoint/2010/main" val="14149249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18</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5522463"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流水线并行</a:t>
            </a:r>
            <a:r>
              <a:rPr lang="en-US" altLang="zh-CN" sz="2800" b="1" spc="200" dirty="0">
                <a:solidFill>
                  <a:schemeClr val="bg1"/>
                </a:solidFill>
                <a:latin typeface="Calibri" panose="020F0502020204030204" pitchFamily="34" charset="0"/>
                <a:ea typeface="微软雅黑" panose="020B0503020204020204" pitchFamily="34" charset="-122"/>
              </a:rPr>
              <a:t>——</a:t>
            </a:r>
            <a:r>
              <a:rPr lang="zh-CN" altLang="en-US" sz="2800" b="1" spc="200" dirty="0">
                <a:solidFill>
                  <a:schemeClr val="bg1"/>
                </a:solidFill>
                <a:latin typeface="Calibri" panose="020F0502020204030204" pitchFamily="34" charset="0"/>
                <a:ea typeface="微软雅黑" panose="020B0503020204020204" pitchFamily="34" charset="-122"/>
              </a:rPr>
              <a:t>划分张量</a:t>
            </a:r>
            <a:r>
              <a:rPr lang="en-US" altLang="zh-CN" sz="2800" b="1" spc="200" dirty="0">
                <a:solidFill>
                  <a:schemeClr val="bg1"/>
                </a:solidFill>
                <a:latin typeface="Calibri" panose="020F0502020204030204" pitchFamily="34" charset="0"/>
                <a:ea typeface="微软雅黑" panose="020B0503020204020204" pitchFamily="34" charset="-122"/>
              </a:rPr>
              <a:t>Tensor</a:t>
            </a:r>
          </a:p>
        </p:txBody>
      </p:sp>
      <p:sp>
        <p:nvSpPr>
          <p:cNvPr id="13" name="文本框 12">
            <a:extLst>
              <a:ext uri="{FF2B5EF4-FFF2-40B4-BE49-F238E27FC236}">
                <a16:creationId xmlns:a16="http://schemas.microsoft.com/office/drawing/2014/main" id="{82C95746-C978-4AFC-B98B-CE263561CC23}"/>
              </a:ext>
            </a:extLst>
          </p:cNvPr>
          <p:cNvSpPr txBox="1"/>
          <p:nvPr/>
        </p:nvSpPr>
        <p:spPr>
          <a:xfrm>
            <a:off x="2600325" y="5057640"/>
            <a:ext cx="3943350" cy="411651"/>
          </a:xfrm>
          <a:prstGeom prst="rect">
            <a:avLst/>
          </a:prstGeom>
          <a:noFill/>
        </p:spPr>
        <p:txBody>
          <a:bodyPr wrap="square">
            <a:spAutoFit/>
          </a:bodyPr>
          <a:lstStyle/>
          <a:p>
            <a:pPr>
              <a:lnSpc>
                <a:spcPct val="125000"/>
              </a:lnSpc>
            </a:pPr>
            <a:r>
              <a:rPr lang="zh-CN" altLang="en-US" sz="1800" dirty="0"/>
              <a:t>流水线并行是对</a:t>
            </a:r>
            <a:r>
              <a:rPr lang="zh-CN" altLang="en-US" dirty="0"/>
              <a:t>张量</a:t>
            </a:r>
            <a:r>
              <a:rPr lang="en-US" altLang="zh-CN" dirty="0"/>
              <a:t>batch</a:t>
            </a:r>
            <a:r>
              <a:rPr lang="zh-CN" altLang="en-US" dirty="0"/>
              <a:t>维度的划分</a:t>
            </a:r>
            <a:endParaRPr lang="en-US" altLang="zh-CN" sz="1800" dirty="0"/>
          </a:p>
        </p:txBody>
      </p:sp>
      <p:pic>
        <p:nvPicPr>
          <p:cNvPr id="14" name="图片 13">
            <a:extLst>
              <a:ext uri="{FF2B5EF4-FFF2-40B4-BE49-F238E27FC236}">
                <a16:creationId xmlns:a16="http://schemas.microsoft.com/office/drawing/2014/main" id="{BF6C35AB-1BA9-4DC4-A7A3-7CB341E477B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8867" y="1550193"/>
            <a:ext cx="7394827" cy="3091559"/>
          </a:xfrm>
          <a:prstGeom prst="rect">
            <a:avLst/>
          </a:prstGeom>
        </p:spPr>
      </p:pic>
    </p:spTree>
    <p:extLst>
      <p:ext uri="{BB962C8B-B14F-4D97-AF65-F5344CB8AC3E}">
        <p14:creationId xmlns:p14="http://schemas.microsoft.com/office/powerpoint/2010/main" val="4186277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手机屏幕的截图&#10;&#10;描述已自动生成">
            <a:extLst>
              <a:ext uri="{FF2B5EF4-FFF2-40B4-BE49-F238E27FC236}">
                <a16:creationId xmlns:a16="http://schemas.microsoft.com/office/drawing/2014/main" id="{B4CA356C-8F3B-44B2-B3D9-FECF3FCBBF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439" y="1944235"/>
            <a:ext cx="8429122" cy="2648846"/>
          </a:xfrm>
          <a:prstGeom prst="rect">
            <a:avLst/>
          </a:prstGeom>
        </p:spPr>
      </p:pic>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19</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4379463"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划分张量</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sp>
        <p:nvSpPr>
          <p:cNvPr id="13" name="文本框 12">
            <a:extLst>
              <a:ext uri="{FF2B5EF4-FFF2-40B4-BE49-F238E27FC236}">
                <a16:creationId xmlns:a16="http://schemas.microsoft.com/office/drawing/2014/main" id="{82C95746-C978-4AFC-B98B-CE263561CC23}"/>
              </a:ext>
            </a:extLst>
          </p:cNvPr>
          <p:cNvSpPr txBox="1"/>
          <p:nvPr/>
        </p:nvSpPr>
        <p:spPr>
          <a:xfrm>
            <a:off x="2127498" y="5090340"/>
            <a:ext cx="5360492" cy="757900"/>
          </a:xfrm>
          <a:prstGeom prst="rect">
            <a:avLst/>
          </a:prstGeom>
          <a:noFill/>
        </p:spPr>
        <p:txBody>
          <a:bodyPr wrap="square">
            <a:spAutoFit/>
          </a:bodyPr>
          <a:lstStyle/>
          <a:p>
            <a:pPr marL="342900" indent="-342900">
              <a:lnSpc>
                <a:spcPct val="125000"/>
              </a:lnSpc>
              <a:buFont typeface="Arial" panose="020B0604020202020204" pitchFamily="34" charset="0"/>
              <a:buChar char="•"/>
            </a:pPr>
            <a:r>
              <a:rPr lang="zh-CN" altLang="en-US" dirty="0"/>
              <a:t>张量并行是对模型权重张量的划分</a:t>
            </a:r>
            <a:endParaRPr lang="en-US" altLang="zh-CN" dirty="0"/>
          </a:p>
          <a:p>
            <a:pPr marL="342900" indent="-342900">
              <a:lnSpc>
                <a:spcPct val="125000"/>
              </a:lnSpc>
              <a:buFont typeface="Arial" panose="020B0604020202020204" pitchFamily="34" charset="0"/>
              <a:buChar char="•"/>
            </a:pPr>
            <a:r>
              <a:rPr lang="zh-CN" altLang="en-US" sz="1800" dirty="0"/>
              <a:t>张量并行与流水线并行是正交的，可以混合使用</a:t>
            </a:r>
            <a:endParaRPr lang="en-US" altLang="zh-CN" sz="1800" dirty="0"/>
          </a:p>
        </p:txBody>
      </p:sp>
      <p:pic>
        <p:nvPicPr>
          <p:cNvPr id="14" name="图片 13">
            <a:extLst>
              <a:ext uri="{FF2B5EF4-FFF2-40B4-BE49-F238E27FC236}">
                <a16:creationId xmlns:a16="http://schemas.microsoft.com/office/drawing/2014/main" id="{BF6C35AB-1BA9-4DC4-A7A3-7CB341E477B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8867" y="1550193"/>
            <a:ext cx="7394827" cy="3091558"/>
          </a:xfrm>
          <a:prstGeom prst="rect">
            <a:avLst/>
          </a:prstGeom>
        </p:spPr>
      </p:pic>
      <p:pic>
        <p:nvPicPr>
          <p:cNvPr id="4" name="图片 3" descr="图示&#10;&#10;描述已自动生成">
            <a:extLst>
              <a:ext uri="{FF2B5EF4-FFF2-40B4-BE49-F238E27FC236}">
                <a16:creationId xmlns:a16="http://schemas.microsoft.com/office/drawing/2014/main" id="{FCA3FF86-D713-48F2-BA07-7E82952E67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439" y="1550193"/>
            <a:ext cx="8429122" cy="3428586"/>
          </a:xfrm>
          <a:prstGeom prst="rect">
            <a:avLst/>
          </a:prstGeom>
        </p:spPr>
      </p:pic>
    </p:spTree>
    <p:extLst>
      <p:ext uri="{BB962C8B-B14F-4D97-AF65-F5344CB8AC3E}">
        <p14:creationId xmlns:p14="http://schemas.microsoft.com/office/powerpoint/2010/main" val="2736189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C8946CC-BEC1-48E1-A353-9B1EA5282B23}"/>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2A5E12F-523A-4D75-95A2-779F57F5D9E2}"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微软雅黑"/>
              <a:cs typeface="+mn-cs"/>
            </a:endParaRPr>
          </a:p>
        </p:txBody>
      </p:sp>
      <p:grpSp>
        <p:nvGrpSpPr>
          <p:cNvPr id="3" name="组合 2">
            <a:extLst>
              <a:ext uri="{FF2B5EF4-FFF2-40B4-BE49-F238E27FC236}">
                <a16:creationId xmlns:a16="http://schemas.microsoft.com/office/drawing/2014/main" id="{B14526AA-6B59-414A-9107-428DC866F749}"/>
              </a:ext>
            </a:extLst>
          </p:cNvPr>
          <p:cNvGrpSpPr/>
          <p:nvPr/>
        </p:nvGrpSpPr>
        <p:grpSpPr>
          <a:xfrm>
            <a:off x="2131902" y="1681394"/>
            <a:ext cx="4880195" cy="3495211"/>
            <a:chOff x="2131902" y="1751811"/>
            <a:chExt cx="4880195" cy="3495211"/>
          </a:xfrm>
        </p:grpSpPr>
        <p:grpSp>
          <p:nvGrpSpPr>
            <p:cNvPr id="64" name="组合 63">
              <a:extLst>
                <a:ext uri="{FF2B5EF4-FFF2-40B4-BE49-F238E27FC236}">
                  <a16:creationId xmlns:a16="http://schemas.microsoft.com/office/drawing/2014/main" id="{A123CDE2-2DAE-404B-B3BD-41E67B131C0F}"/>
                </a:ext>
              </a:extLst>
            </p:cNvPr>
            <p:cNvGrpSpPr/>
            <p:nvPr/>
          </p:nvGrpSpPr>
          <p:grpSpPr>
            <a:xfrm>
              <a:off x="2131902" y="1751811"/>
              <a:ext cx="4880195" cy="461665"/>
              <a:chOff x="2318742" y="2198492"/>
              <a:chExt cx="4880195" cy="461665"/>
            </a:xfrm>
          </p:grpSpPr>
          <p:sp>
            <p:nvSpPr>
              <p:cNvPr id="53" name="文本框 52">
                <a:extLst>
                  <a:ext uri="{FF2B5EF4-FFF2-40B4-BE49-F238E27FC236}">
                    <a16:creationId xmlns:a16="http://schemas.microsoft.com/office/drawing/2014/main" id="{5B71471E-29A2-418F-9A0F-2A046E7A9A4F}"/>
                  </a:ext>
                </a:extLst>
              </p:cNvPr>
              <p:cNvSpPr txBox="1"/>
              <p:nvPr/>
            </p:nvSpPr>
            <p:spPr>
              <a:xfrm>
                <a:off x="2692422" y="2198492"/>
                <a:ext cx="4132835" cy="461665"/>
              </a:xfrm>
              <a:prstGeom prst="rect">
                <a:avLst/>
              </a:prstGeom>
              <a:noFill/>
              <a:ln w="19050">
                <a:solidFill>
                  <a:srgbClr val="02409A"/>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lumMod val="85000"/>
                        <a:lumOff val="15000"/>
                      </a:prstClr>
                    </a:solidFill>
                    <a:effectLst/>
                    <a:uLnTx/>
                    <a:uFillTx/>
                    <a:latin typeface="思源黑体 CN" panose="020B0500000000000000" pitchFamily="34" charset="-122"/>
                    <a:ea typeface="思源黑体 CN" panose="020B0500000000000000" pitchFamily="34" charset="-122"/>
                    <a:cs typeface="+mn-ea"/>
                  </a:rPr>
                  <a:t>背景介绍</a:t>
                </a:r>
              </a:p>
            </p:txBody>
          </p:sp>
          <p:grpSp>
            <p:nvGrpSpPr>
              <p:cNvPr id="54" name="Google Shape;863;p65">
                <a:extLst>
                  <a:ext uri="{FF2B5EF4-FFF2-40B4-BE49-F238E27FC236}">
                    <a16:creationId xmlns:a16="http://schemas.microsoft.com/office/drawing/2014/main" id="{4ADC0B0C-EF10-4E77-8A37-51CD9C26CD11}"/>
                  </a:ext>
                </a:extLst>
              </p:cNvPr>
              <p:cNvGrpSpPr>
                <a:grpSpLocks noChangeAspect="1"/>
              </p:cNvGrpSpPr>
              <p:nvPr/>
            </p:nvGrpSpPr>
            <p:grpSpPr>
              <a:xfrm>
                <a:off x="2318742" y="2339325"/>
                <a:ext cx="190147" cy="180000"/>
                <a:chOff x="4660325" y="1866850"/>
                <a:chExt cx="68350" cy="58100"/>
              </a:xfrm>
            </p:grpSpPr>
            <p:sp>
              <p:nvSpPr>
                <p:cNvPr id="55" name="Google Shape;864;p65">
                  <a:extLst>
                    <a:ext uri="{FF2B5EF4-FFF2-40B4-BE49-F238E27FC236}">
                      <a16:creationId xmlns:a16="http://schemas.microsoft.com/office/drawing/2014/main" id="{8633226D-7206-4DB5-A776-C9D8B53C03ED}"/>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56" name="Google Shape;865;p65">
                  <a:extLst>
                    <a:ext uri="{FF2B5EF4-FFF2-40B4-BE49-F238E27FC236}">
                      <a16:creationId xmlns:a16="http://schemas.microsoft.com/office/drawing/2014/main" id="{048F5B53-EE26-48D6-B008-2E0129A43C73}"/>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微软雅黑"/>
                    <a:cs typeface="+mn-cs"/>
                  </a:endParaRPr>
                </a:p>
              </p:txBody>
            </p:sp>
          </p:grpSp>
          <p:grpSp>
            <p:nvGrpSpPr>
              <p:cNvPr id="61" name="Google Shape;863;p65">
                <a:extLst>
                  <a:ext uri="{FF2B5EF4-FFF2-40B4-BE49-F238E27FC236}">
                    <a16:creationId xmlns:a16="http://schemas.microsoft.com/office/drawing/2014/main" id="{3DC19A0F-2BF0-4436-A4FF-29971F96A4CC}"/>
                  </a:ext>
                </a:extLst>
              </p:cNvPr>
              <p:cNvGrpSpPr>
                <a:grpSpLocks noChangeAspect="1"/>
              </p:cNvGrpSpPr>
              <p:nvPr/>
            </p:nvGrpSpPr>
            <p:grpSpPr>
              <a:xfrm flipH="1">
                <a:off x="7008790" y="2339325"/>
                <a:ext cx="190147" cy="180000"/>
                <a:chOff x="4660325" y="1866850"/>
                <a:chExt cx="68350" cy="58100"/>
              </a:xfrm>
            </p:grpSpPr>
            <p:sp>
              <p:nvSpPr>
                <p:cNvPr id="62" name="Google Shape;864;p65">
                  <a:extLst>
                    <a:ext uri="{FF2B5EF4-FFF2-40B4-BE49-F238E27FC236}">
                      <a16:creationId xmlns:a16="http://schemas.microsoft.com/office/drawing/2014/main" id="{67FE0191-57C7-47E9-8E4B-E7584C0F7132}"/>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63" name="Google Shape;865;p65">
                  <a:extLst>
                    <a:ext uri="{FF2B5EF4-FFF2-40B4-BE49-F238E27FC236}">
                      <a16:creationId xmlns:a16="http://schemas.microsoft.com/office/drawing/2014/main" id="{4F6085A6-AB9A-4428-BB25-809BCB063E78}"/>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微软雅黑"/>
                    <a:cs typeface="+mn-cs"/>
                  </a:endParaRPr>
                </a:p>
              </p:txBody>
            </p:sp>
          </p:grpSp>
        </p:grpSp>
        <p:grpSp>
          <p:nvGrpSpPr>
            <p:cNvPr id="65" name="组合 64">
              <a:extLst>
                <a:ext uri="{FF2B5EF4-FFF2-40B4-BE49-F238E27FC236}">
                  <a16:creationId xmlns:a16="http://schemas.microsoft.com/office/drawing/2014/main" id="{A5C38A0A-6144-4B25-90E9-14E4B4FC5B07}"/>
                </a:ext>
              </a:extLst>
            </p:cNvPr>
            <p:cNvGrpSpPr/>
            <p:nvPr/>
          </p:nvGrpSpPr>
          <p:grpSpPr>
            <a:xfrm>
              <a:off x="2131902" y="2762993"/>
              <a:ext cx="4880195" cy="461665"/>
              <a:chOff x="2318742" y="2198492"/>
              <a:chExt cx="4880195" cy="461665"/>
            </a:xfrm>
          </p:grpSpPr>
          <p:sp>
            <p:nvSpPr>
              <p:cNvPr id="66" name="文本框 65">
                <a:extLst>
                  <a:ext uri="{FF2B5EF4-FFF2-40B4-BE49-F238E27FC236}">
                    <a16:creationId xmlns:a16="http://schemas.microsoft.com/office/drawing/2014/main" id="{C29FADD8-34BB-40E9-B1AB-0484EA3FD477}"/>
                  </a:ext>
                </a:extLst>
              </p:cNvPr>
              <p:cNvSpPr txBox="1"/>
              <p:nvPr/>
            </p:nvSpPr>
            <p:spPr>
              <a:xfrm>
                <a:off x="2692422" y="2198492"/>
                <a:ext cx="4132835" cy="461665"/>
              </a:xfrm>
              <a:prstGeom prst="rect">
                <a:avLst/>
              </a:prstGeom>
              <a:noFill/>
              <a:ln w="19050">
                <a:solidFill>
                  <a:srgbClr val="02409A"/>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lumMod val="85000"/>
                        <a:lumOff val="15000"/>
                      </a:prstClr>
                    </a:solidFill>
                    <a:effectLst/>
                    <a:uLnTx/>
                    <a:uFillTx/>
                    <a:latin typeface="思源黑体 CN" panose="020B0500000000000000" pitchFamily="34" charset="-122"/>
                    <a:ea typeface="思源黑体 CN" panose="020B0500000000000000" pitchFamily="34" charset="-122"/>
                    <a:cs typeface="+mn-ea"/>
                  </a:rPr>
                  <a:t>张量并行</a:t>
                </a:r>
              </a:p>
            </p:txBody>
          </p:sp>
          <p:grpSp>
            <p:nvGrpSpPr>
              <p:cNvPr id="67" name="Google Shape;863;p65">
                <a:extLst>
                  <a:ext uri="{FF2B5EF4-FFF2-40B4-BE49-F238E27FC236}">
                    <a16:creationId xmlns:a16="http://schemas.microsoft.com/office/drawing/2014/main" id="{1A0C0ED6-DEAC-46C1-B76F-8B91F0DDC339}"/>
                  </a:ext>
                </a:extLst>
              </p:cNvPr>
              <p:cNvGrpSpPr>
                <a:grpSpLocks noChangeAspect="1"/>
              </p:cNvGrpSpPr>
              <p:nvPr/>
            </p:nvGrpSpPr>
            <p:grpSpPr>
              <a:xfrm>
                <a:off x="2318742" y="2339325"/>
                <a:ext cx="190147" cy="180000"/>
                <a:chOff x="4660325" y="1866850"/>
                <a:chExt cx="68350" cy="58100"/>
              </a:xfrm>
            </p:grpSpPr>
            <p:sp>
              <p:nvSpPr>
                <p:cNvPr id="71" name="Google Shape;864;p65">
                  <a:extLst>
                    <a:ext uri="{FF2B5EF4-FFF2-40B4-BE49-F238E27FC236}">
                      <a16:creationId xmlns:a16="http://schemas.microsoft.com/office/drawing/2014/main" id="{D3CE48AE-ABB1-4E9C-A319-E0F0F984F0F8}"/>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72" name="Google Shape;865;p65">
                  <a:extLst>
                    <a:ext uri="{FF2B5EF4-FFF2-40B4-BE49-F238E27FC236}">
                      <a16:creationId xmlns:a16="http://schemas.microsoft.com/office/drawing/2014/main" id="{8269F253-A108-45BF-9CBB-4FF8DD0A91B2}"/>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微软雅黑"/>
                    <a:cs typeface="+mn-cs"/>
                  </a:endParaRPr>
                </a:p>
              </p:txBody>
            </p:sp>
          </p:grpSp>
          <p:grpSp>
            <p:nvGrpSpPr>
              <p:cNvPr id="68" name="Google Shape;863;p65">
                <a:extLst>
                  <a:ext uri="{FF2B5EF4-FFF2-40B4-BE49-F238E27FC236}">
                    <a16:creationId xmlns:a16="http://schemas.microsoft.com/office/drawing/2014/main" id="{18FBA4FF-9847-42A0-8DB4-D9C51DF55E88}"/>
                  </a:ext>
                </a:extLst>
              </p:cNvPr>
              <p:cNvGrpSpPr>
                <a:grpSpLocks noChangeAspect="1"/>
              </p:cNvGrpSpPr>
              <p:nvPr/>
            </p:nvGrpSpPr>
            <p:grpSpPr>
              <a:xfrm flipH="1">
                <a:off x="7008790" y="2339325"/>
                <a:ext cx="190147" cy="180000"/>
                <a:chOff x="4660325" y="1866850"/>
                <a:chExt cx="68350" cy="58100"/>
              </a:xfrm>
            </p:grpSpPr>
            <p:sp>
              <p:nvSpPr>
                <p:cNvPr id="69" name="Google Shape;864;p65">
                  <a:extLst>
                    <a:ext uri="{FF2B5EF4-FFF2-40B4-BE49-F238E27FC236}">
                      <a16:creationId xmlns:a16="http://schemas.microsoft.com/office/drawing/2014/main" id="{0FA1404C-4CFA-4A61-B062-258831C1160A}"/>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70" name="Google Shape;865;p65">
                  <a:extLst>
                    <a:ext uri="{FF2B5EF4-FFF2-40B4-BE49-F238E27FC236}">
                      <a16:creationId xmlns:a16="http://schemas.microsoft.com/office/drawing/2014/main" id="{B6BFE796-4519-4538-89A4-518D0E0D7911}"/>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微软雅黑"/>
                    <a:cs typeface="+mn-cs"/>
                  </a:endParaRPr>
                </a:p>
              </p:txBody>
            </p:sp>
          </p:grpSp>
        </p:grpSp>
        <p:grpSp>
          <p:nvGrpSpPr>
            <p:cNvPr id="74" name="组合 73">
              <a:extLst>
                <a:ext uri="{FF2B5EF4-FFF2-40B4-BE49-F238E27FC236}">
                  <a16:creationId xmlns:a16="http://schemas.microsoft.com/office/drawing/2014/main" id="{C6D27B7E-C412-471D-BB00-ACEA25B0DE90}"/>
                </a:ext>
              </a:extLst>
            </p:cNvPr>
            <p:cNvGrpSpPr/>
            <p:nvPr/>
          </p:nvGrpSpPr>
          <p:grpSpPr>
            <a:xfrm>
              <a:off x="2131902" y="3774175"/>
              <a:ext cx="4880195" cy="461665"/>
              <a:chOff x="2318742" y="2198492"/>
              <a:chExt cx="4880195" cy="461665"/>
            </a:xfrm>
          </p:grpSpPr>
          <p:sp>
            <p:nvSpPr>
              <p:cNvPr id="75" name="文本框 74">
                <a:extLst>
                  <a:ext uri="{FF2B5EF4-FFF2-40B4-BE49-F238E27FC236}">
                    <a16:creationId xmlns:a16="http://schemas.microsoft.com/office/drawing/2014/main" id="{EED41DA2-7719-4417-A7ED-C2471F21E04E}"/>
                  </a:ext>
                </a:extLst>
              </p:cNvPr>
              <p:cNvSpPr txBox="1"/>
              <p:nvPr/>
            </p:nvSpPr>
            <p:spPr>
              <a:xfrm>
                <a:off x="2692422" y="2198492"/>
                <a:ext cx="4132835" cy="461665"/>
              </a:xfrm>
              <a:prstGeom prst="rect">
                <a:avLst/>
              </a:prstGeom>
              <a:noFill/>
              <a:ln w="19050">
                <a:solidFill>
                  <a:srgbClr val="02409A"/>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lumMod val="85000"/>
                        <a:lumOff val="15000"/>
                      </a:prstClr>
                    </a:solidFill>
                    <a:effectLst/>
                    <a:uLnTx/>
                    <a:uFillTx/>
                    <a:latin typeface="思源黑体 CN" panose="020B0500000000000000" pitchFamily="34" charset="-122"/>
                    <a:ea typeface="思源黑体 CN" panose="020B0500000000000000" pitchFamily="34" charset="-122"/>
                    <a:cs typeface="+mn-ea"/>
                  </a:rPr>
                  <a:t>实现方法</a:t>
                </a:r>
              </a:p>
            </p:txBody>
          </p:sp>
          <p:grpSp>
            <p:nvGrpSpPr>
              <p:cNvPr id="76" name="Google Shape;863;p65">
                <a:extLst>
                  <a:ext uri="{FF2B5EF4-FFF2-40B4-BE49-F238E27FC236}">
                    <a16:creationId xmlns:a16="http://schemas.microsoft.com/office/drawing/2014/main" id="{A3ABAFA8-F41B-4553-BC0F-3E752DEF9A2F}"/>
                  </a:ext>
                </a:extLst>
              </p:cNvPr>
              <p:cNvGrpSpPr>
                <a:grpSpLocks noChangeAspect="1"/>
              </p:cNvGrpSpPr>
              <p:nvPr/>
            </p:nvGrpSpPr>
            <p:grpSpPr>
              <a:xfrm>
                <a:off x="2318742" y="2339325"/>
                <a:ext cx="190147" cy="180000"/>
                <a:chOff x="4660325" y="1866850"/>
                <a:chExt cx="68350" cy="58100"/>
              </a:xfrm>
            </p:grpSpPr>
            <p:sp>
              <p:nvSpPr>
                <p:cNvPr id="80" name="Google Shape;864;p65">
                  <a:extLst>
                    <a:ext uri="{FF2B5EF4-FFF2-40B4-BE49-F238E27FC236}">
                      <a16:creationId xmlns:a16="http://schemas.microsoft.com/office/drawing/2014/main" id="{6F6388AD-8CE0-42BA-A565-CD00CE191C00}"/>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81" name="Google Shape;865;p65">
                  <a:extLst>
                    <a:ext uri="{FF2B5EF4-FFF2-40B4-BE49-F238E27FC236}">
                      <a16:creationId xmlns:a16="http://schemas.microsoft.com/office/drawing/2014/main" id="{2800AFF5-816E-4DAE-93BC-479A88E1F108}"/>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微软雅黑"/>
                    <a:cs typeface="+mn-cs"/>
                  </a:endParaRPr>
                </a:p>
              </p:txBody>
            </p:sp>
          </p:grpSp>
          <p:grpSp>
            <p:nvGrpSpPr>
              <p:cNvPr id="77" name="Google Shape;863;p65">
                <a:extLst>
                  <a:ext uri="{FF2B5EF4-FFF2-40B4-BE49-F238E27FC236}">
                    <a16:creationId xmlns:a16="http://schemas.microsoft.com/office/drawing/2014/main" id="{3B65F60A-8590-4C8B-A8D5-3A08489EF758}"/>
                  </a:ext>
                </a:extLst>
              </p:cNvPr>
              <p:cNvGrpSpPr>
                <a:grpSpLocks noChangeAspect="1"/>
              </p:cNvGrpSpPr>
              <p:nvPr/>
            </p:nvGrpSpPr>
            <p:grpSpPr>
              <a:xfrm flipH="1">
                <a:off x="7008790" y="2339325"/>
                <a:ext cx="190147" cy="180000"/>
                <a:chOff x="4660325" y="1866850"/>
                <a:chExt cx="68350" cy="58100"/>
              </a:xfrm>
            </p:grpSpPr>
            <p:sp>
              <p:nvSpPr>
                <p:cNvPr id="78" name="Google Shape;864;p65">
                  <a:extLst>
                    <a:ext uri="{FF2B5EF4-FFF2-40B4-BE49-F238E27FC236}">
                      <a16:creationId xmlns:a16="http://schemas.microsoft.com/office/drawing/2014/main" id="{D832B29D-82E8-4D3D-9B5E-343B233BAAED}"/>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79" name="Google Shape;865;p65">
                  <a:extLst>
                    <a:ext uri="{FF2B5EF4-FFF2-40B4-BE49-F238E27FC236}">
                      <a16:creationId xmlns:a16="http://schemas.microsoft.com/office/drawing/2014/main" id="{96F8990F-7217-425D-B5F5-66D78FF09926}"/>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微软雅黑"/>
                    <a:cs typeface="+mn-cs"/>
                  </a:endParaRPr>
                </a:p>
              </p:txBody>
            </p:sp>
          </p:grpSp>
        </p:grpSp>
        <p:grpSp>
          <p:nvGrpSpPr>
            <p:cNvPr id="28" name="组合 27">
              <a:extLst>
                <a:ext uri="{FF2B5EF4-FFF2-40B4-BE49-F238E27FC236}">
                  <a16:creationId xmlns:a16="http://schemas.microsoft.com/office/drawing/2014/main" id="{D801762B-5F21-4F92-8A07-BD12AE6217CF}"/>
                </a:ext>
              </a:extLst>
            </p:cNvPr>
            <p:cNvGrpSpPr/>
            <p:nvPr/>
          </p:nvGrpSpPr>
          <p:grpSpPr>
            <a:xfrm>
              <a:off x="2131902" y="4785357"/>
              <a:ext cx="4880195" cy="461665"/>
              <a:chOff x="2318742" y="2198492"/>
              <a:chExt cx="4880195" cy="461665"/>
            </a:xfrm>
          </p:grpSpPr>
          <p:sp>
            <p:nvSpPr>
              <p:cNvPr id="29" name="文本框 28">
                <a:extLst>
                  <a:ext uri="{FF2B5EF4-FFF2-40B4-BE49-F238E27FC236}">
                    <a16:creationId xmlns:a16="http://schemas.microsoft.com/office/drawing/2014/main" id="{02787730-BD70-486D-AFFB-BDE38953D0DA}"/>
                  </a:ext>
                </a:extLst>
              </p:cNvPr>
              <p:cNvSpPr txBox="1"/>
              <p:nvPr/>
            </p:nvSpPr>
            <p:spPr>
              <a:xfrm>
                <a:off x="2692422" y="2198492"/>
                <a:ext cx="4132835" cy="461665"/>
              </a:xfrm>
              <a:prstGeom prst="rect">
                <a:avLst/>
              </a:prstGeom>
              <a:noFill/>
              <a:ln w="19050">
                <a:solidFill>
                  <a:srgbClr val="02409A"/>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2400" b="1" dirty="0">
                    <a:solidFill>
                      <a:prstClr val="black">
                        <a:lumMod val="85000"/>
                        <a:lumOff val="15000"/>
                      </a:prstClr>
                    </a:solidFill>
                    <a:latin typeface="思源黑体 CN" panose="020B0500000000000000" pitchFamily="34" charset="-122"/>
                    <a:ea typeface="思源黑体 CN" panose="020B0500000000000000" pitchFamily="34" charset="-122"/>
                    <a:cs typeface="+mn-ea"/>
                  </a:rPr>
                  <a:t>实验结果</a:t>
                </a:r>
                <a:endParaRPr kumimoji="0" lang="zh-CN" altLang="en-US" sz="2400" b="1" i="0" u="none" strike="noStrike" kern="1200" cap="none" spc="0" normalizeH="0" baseline="0" noProof="0" dirty="0">
                  <a:ln>
                    <a:noFill/>
                  </a:ln>
                  <a:solidFill>
                    <a:prstClr val="black">
                      <a:lumMod val="85000"/>
                      <a:lumOff val="15000"/>
                    </a:prstClr>
                  </a:solidFill>
                  <a:effectLst/>
                  <a:uLnTx/>
                  <a:uFillTx/>
                  <a:latin typeface="思源黑体 CN" panose="020B0500000000000000" pitchFamily="34" charset="-122"/>
                  <a:ea typeface="思源黑体 CN" panose="020B0500000000000000" pitchFamily="34" charset="-122"/>
                  <a:cs typeface="+mn-ea"/>
                </a:endParaRPr>
              </a:p>
            </p:txBody>
          </p:sp>
          <p:grpSp>
            <p:nvGrpSpPr>
              <p:cNvPr id="30" name="Google Shape;863;p65">
                <a:extLst>
                  <a:ext uri="{FF2B5EF4-FFF2-40B4-BE49-F238E27FC236}">
                    <a16:creationId xmlns:a16="http://schemas.microsoft.com/office/drawing/2014/main" id="{7140B953-4812-43BE-880C-90AF2084F76E}"/>
                  </a:ext>
                </a:extLst>
              </p:cNvPr>
              <p:cNvGrpSpPr>
                <a:grpSpLocks noChangeAspect="1"/>
              </p:cNvGrpSpPr>
              <p:nvPr/>
            </p:nvGrpSpPr>
            <p:grpSpPr>
              <a:xfrm>
                <a:off x="2318742" y="2339325"/>
                <a:ext cx="190147" cy="180000"/>
                <a:chOff x="4660325" y="1866850"/>
                <a:chExt cx="68350" cy="58100"/>
              </a:xfrm>
            </p:grpSpPr>
            <p:sp>
              <p:nvSpPr>
                <p:cNvPr id="34" name="Google Shape;864;p65">
                  <a:extLst>
                    <a:ext uri="{FF2B5EF4-FFF2-40B4-BE49-F238E27FC236}">
                      <a16:creationId xmlns:a16="http://schemas.microsoft.com/office/drawing/2014/main" id="{E624C319-509F-4423-A720-85345D0E390D}"/>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35" name="Google Shape;865;p65">
                  <a:extLst>
                    <a:ext uri="{FF2B5EF4-FFF2-40B4-BE49-F238E27FC236}">
                      <a16:creationId xmlns:a16="http://schemas.microsoft.com/office/drawing/2014/main" id="{69621E94-B4B4-41A7-8855-C3079C0AD01F}"/>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微软雅黑"/>
                    <a:cs typeface="+mn-cs"/>
                  </a:endParaRPr>
                </a:p>
              </p:txBody>
            </p:sp>
          </p:grpSp>
          <p:grpSp>
            <p:nvGrpSpPr>
              <p:cNvPr id="31" name="Google Shape;863;p65">
                <a:extLst>
                  <a:ext uri="{FF2B5EF4-FFF2-40B4-BE49-F238E27FC236}">
                    <a16:creationId xmlns:a16="http://schemas.microsoft.com/office/drawing/2014/main" id="{6CE42FB7-BA5A-4B93-9361-4128785B5B5C}"/>
                  </a:ext>
                </a:extLst>
              </p:cNvPr>
              <p:cNvGrpSpPr>
                <a:grpSpLocks noChangeAspect="1"/>
              </p:cNvGrpSpPr>
              <p:nvPr/>
            </p:nvGrpSpPr>
            <p:grpSpPr>
              <a:xfrm flipH="1">
                <a:off x="7008790" y="2339325"/>
                <a:ext cx="190147" cy="180000"/>
                <a:chOff x="4660325" y="1866850"/>
                <a:chExt cx="68350" cy="58100"/>
              </a:xfrm>
            </p:grpSpPr>
            <p:sp>
              <p:nvSpPr>
                <p:cNvPr id="32" name="Google Shape;864;p65">
                  <a:extLst>
                    <a:ext uri="{FF2B5EF4-FFF2-40B4-BE49-F238E27FC236}">
                      <a16:creationId xmlns:a16="http://schemas.microsoft.com/office/drawing/2014/main" id="{9290C251-328E-4DAE-B092-87B7A56CBF66}"/>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33" name="Google Shape;865;p65">
                  <a:extLst>
                    <a:ext uri="{FF2B5EF4-FFF2-40B4-BE49-F238E27FC236}">
                      <a16:creationId xmlns:a16="http://schemas.microsoft.com/office/drawing/2014/main" id="{454F09DA-25B7-4582-AB06-1C1FA3E6C1FC}"/>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微软雅黑"/>
                    <a:cs typeface="+mn-cs"/>
                  </a:endParaRPr>
                </a:p>
              </p:txBody>
            </p:sp>
          </p:grpSp>
        </p:grpSp>
      </p:grpSp>
      <p:sp>
        <p:nvSpPr>
          <p:cNvPr id="37" name="文本框 36">
            <a:extLst>
              <a:ext uri="{FF2B5EF4-FFF2-40B4-BE49-F238E27FC236}">
                <a16:creationId xmlns:a16="http://schemas.microsoft.com/office/drawing/2014/main" id="{9EEBFB12-9821-42F4-81F9-02A78EB44F1F}"/>
              </a:ext>
            </a:extLst>
          </p:cNvPr>
          <p:cNvSpPr txBox="1"/>
          <p:nvPr/>
        </p:nvSpPr>
        <p:spPr>
          <a:xfrm>
            <a:off x="428281" y="199434"/>
            <a:ext cx="3259295"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200" normalizeH="0" baseline="0" noProof="0">
                <a:ln>
                  <a:noFill/>
                </a:ln>
                <a:solidFill>
                  <a:prstClr val="white"/>
                </a:solidFill>
                <a:effectLst/>
                <a:uLnTx/>
                <a:uFillTx/>
                <a:latin typeface="Calibri" panose="020F0502020204030204" pitchFamily="34" charset="0"/>
                <a:ea typeface="微软雅黑" panose="020B0503020204020204" pitchFamily="34" charset="-122"/>
                <a:cs typeface="+mn-cs"/>
              </a:rPr>
              <a:t>提纲</a:t>
            </a:r>
          </a:p>
        </p:txBody>
      </p:sp>
    </p:spTree>
    <p:extLst>
      <p:ext uri="{BB962C8B-B14F-4D97-AF65-F5344CB8AC3E}">
        <p14:creationId xmlns:p14="http://schemas.microsoft.com/office/powerpoint/2010/main" val="3540126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20</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4665213" cy="523220"/>
          </a:xfrm>
          <a:prstGeom prst="rect">
            <a:avLst/>
          </a:prstGeom>
          <a:noFill/>
        </p:spPr>
        <p:txBody>
          <a:bodyPr wrap="square" rtlCol="0">
            <a:spAutoFit/>
          </a:bodyPr>
          <a:lstStyle/>
          <a:p>
            <a:pPr>
              <a:lnSpc>
                <a:spcPct val="100000"/>
              </a:lnSpc>
            </a:pPr>
            <a:r>
              <a:rPr lang="en-US" altLang="zh-CN" sz="2800" b="1" spc="200" dirty="0">
                <a:solidFill>
                  <a:schemeClr val="bg1"/>
                </a:solidFill>
                <a:latin typeface="Calibri" panose="020F0502020204030204" pitchFamily="34" charset="0"/>
                <a:ea typeface="微软雅黑" panose="020B0503020204020204" pitchFamily="34" charset="-122"/>
              </a:rPr>
              <a:t>Transformer</a:t>
            </a:r>
            <a:r>
              <a:rPr lang="zh-CN" altLang="en-US" sz="2800" b="1" spc="200" dirty="0">
                <a:solidFill>
                  <a:schemeClr val="bg1"/>
                </a:solidFill>
                <a:latin typeface="Calibri" panose="020F0502020204030204" pitchFamily="34" charset="0"/>
                <a:ea typeface="微软雅黑" panose="020B0503020204020204" pitchFamily="34" charset="-122"/>
              </a:rPr>
              <a:t>模型结构</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pic>
        <p:nvPicPr>
          <p:cNvPr id="6" name="图片 5">
            <a:extLst>
              <a:ext uri="{FF2B5EF4-FFF2-40B4-BE49-F238E27FC236}">
                <a16:creationId xmlns:a16="http://schemas.microsoft.com/office/drawing/2014/main" id="{29A43147-4440-4037-9A9B-6189DC7C3A9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54169" y="813699"/>
            <a:ext cx="2035660" cy="5517341"/>
          </a:xfrm>
          <a:prstGeom prst="rect">
            <a:avLst/>
          </a:prstGeom>
        </p:spPr>
      </p:pic>
    </p:spTree>
    <p:extLst>
      <p:ext uri="{BB962C8B-B14F-4D97-AF65-F5344CB8AC3E}">
        <p14:creationId xmlns:p14="http://schemas.microsoft.com/office/powerpoint/2010/main" val="33305233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21</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4665213" cy="523220"/>
          </a:xfrm>
          <a:prstGeom prst="rect">
            <a:avLst/>
          </a:prstGeom>
          <a:noFill/>
        </p:spPr>
        <p:txBody>
          <a:bodyPr wrap="square" rtlCol="0">
            <a:spAutoFit/>
          </a:bodyPr>
          <a:lstStyle/>
          <a:p>
            <a:pPr>
              <a:lnSpc>
                <a:spcPct val="100000"/>
              </a:lnSpc>
            </a:pPr>
            <a:r>
              <a:rPr lang="en-US" altLang="zh-CN" sz="2800" b="1" spc="200" dirty="0">
                <a:solidFill>
                  <a:schemeClr val="bg1"/>
                </a:solidFill>
                <a:latin typeface="Calibri" panose="020F0502020204030204" pitchFamily="34" charset="0"/>
                <a:ea typeface="微软雅黑" panose="020B0503020204020204" pitchFamily="34" charset="-122"/>
              </a:rPr>
              <a:t>MLP</a:t>
            </a:r>
            <a:r>
              <a:rPr lang="zh-CN" altLang="en-US" sz="2800" b="1" spc="200" dirty="0">
                <a:solidFill>
                  <a:schemeClr val="bg1"/>
                </a:solidFill>
                <a:latin typeface="Calibri" panose="020F0502020204030204" pitchFamily="34" charset="0"/>
                <a:ea typeface="微软雅黑" panose="020B0503020204020204" pitchFamily="34" charset="-122"/>
              </a:rPr>
              <a:t>的张量并行</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pic>
        <p:nvPicPr>
          <p:cNvPr id="6" name="图片 5">
            <a:extLst>
              <a:ext uri="{FF2B5EF4-FFF2-40B4-BE49-F238E27FC236}">
                <a16:creationId xmlns:a16="http://schemas.microsoft.com/office/drawing/2014/main" id="{29A43147-4440-4037-9A9B-6189DC7C3A9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664764" y="941987"/>
            <a:ext cx="2035660" cy="5275055"/>
          </a:xfrm>
          <a:prstGeom prst="rect">
            <a:avLst/>
          </a:prstGeom>
        </p:spPr>
      </p:pic>
      <p:pic>
        <p:nvPicPr>
          <p:cNvPr id="4" name="图片 3" descr="文本&#10;&#10;低可信度描述已自动生成">
            <a:extLst>
              <a:ext uri="{FF2B5EF4-FFF2-40B4-BE49-F238E27FC236}">
                <a16:creationId xmlns:a16="http://schemas.microsoft.com/office/drawing/2014/main" id="{6285B3F0-6341-4B7A-BBEF-59468627D9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4056" y="1410631"/>
            <a:ext cx="3119438" cy="1024489"/>
          </a:xfrm>
          <a:prstGeom prst="rect">
            <a:avLst/>
          </a:prstGeom>
        </p:spPr>
      </p:pic>
      <p:pic>
        <p:nvPicPr>
          <p:cNvPr id="7" name="图片 6" descr="图示&#10;&#10;描述已自动生成">
            <a:extLst>
              <a:ext uri="{FF2B5EF4-FFF2-40B4-BE49-F238E27FC236}">
                <a16:creationId xmlns:a16="http://schemas.microsoft.com/office/drawing/2014/main" id="{8EC73967-3002-488F-8273-B5090CB8B7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393" y="3123097"/>
            <a:ext cx="6664764" cy="915436"/>
          </a:xfrm>
          <a:prstGeom prst="rect">
            <a:avLst/>
          </a:prstGeom>
        </p:spPr>
      </p:pic>
      <p:pic>
        <p:nvPicPr>
          <p:cNvPr id="10" name="图片 9">
            <a:extLst>
              <a:ext uri="{FF2B5EF4-FFF2-40B4-BE49-F238E27FC236}">
                <a16:creationId xmlns:a16="http://schemas.microsoft.com/office/drawing/2014/main" id="{A889C04C-F19A-4A8D-9EFB-22964CE586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6888" y="4366901"/>
            <a:ext cx="6437876" cy="719218"/>
          </a:xfrm>
          <a:prstGeom prst="rect">
            <a:avLst/>
          </a:prstGeom>
        </p:spPr>
      </p:pic>
      <p:sp>
        <p:nvSpPr>
          <p:cNvPr id="12" name="文本框 11">
            <a:extLst>
              <a:ext uri="{FF2B5EF4-FFF2-40B4-BE49-F238E27FC236}">
                <a16:creationId xmlns:a16="http://schemas.microsoft.com/office/drawing/2014/main" id="{A65862CF-472B-46AC-AEF6-1527D8401771}"/>
              </a:ext>
            </a:extLst>
          </p:cNvPr>
          <p:cNvSpPr txBox="1"/>
          <p:nvPr/>
        </p:nvSpPr>
        <p:spPr>
          <a:xfrm>
            <a:off x="2760887" y="5034104"/>
            <a:ext cx="4582714" cy="411651"/>
          </a:xfrm>
          <a:prstGeom prst="rect">
            <a:avLst/>
          </a:prstGeom>
          <a:noFill/>
        </p:spPr>
        <p:txBody>
          <a:bodyPr wrap="square">
            <a:spAutoFit/>
          </a:bodyPr>
          <a:lstStyle/>
          <a:p>
            <a:pPr>
              <a:lnSpc>
                <a:spcPct val="125000"/>
              </a:lnSpc>
            </a:pPr>
            <a:r>
              <a:rPr lang="zh-CN" altLang="en-US" sz="1800" b="1" dirty="0">
                <a:solidFill>
                  <a:srgbClr val="FF0000"/>
                </a:solidFill>
              </a:rPr>
              <a:t>需要同步点</a:t>
            </a:r>
            <a:endParaRPr lang="en-US" altLang="zh-CN" sz="1800" b="1" dirty="0">
              <a:solidFill>
                <a:srgbClr val="FF0000"/>
              </a:solidFill>
            </a:endParaRPr>
          </a:p>
        </p:txBody>
      </p:sp>
      <p:pic>
        <p:nvPicPr>
          <p:cNvPr id="11" name="图片 10">
            <a:extLst>
              <a:ext uri="{FF2B5EF4-FFF2-40B4-BE49-F238E27FC236}">
                <a16:creationId xmlns:a16="http://schemas.microsoft.com/office/drawing/2014/main" id="{CCE88B86-625E-4002-B2A9-A938662921C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03622" y="2625110"/>
            <a:ext cx="8336756" cy="2802806"/>
          </a:xfrm>
          <a:prstGeom prst="rect">
            <a:avLst/>
          </a:prstGeom>
        </p:spPr>
      </p:pic>
      <p:sp>
        <p:nvSpPr>
          <p:cNvPr id="15" name="文本框 14">
            <a:extLst>
              <a:ext uri="{FF2B5EF4-FFF2-40B4-BE49-F238E27FC236}">
                <a16:creationId xmlns:a16="http://schemas.microsoft.com/office/drawing/2014/main" id="{F0D3DE1B-3D32-4B58-8380-C218260B6134}"/>
              </a:ext>
            </a:extLst>
          </p:cNvPr>
          <p:cNvSpPr txBox="1"/>
          <p:nvPr/>
        </p:nvSpPr>
        <p:spPr>
          <a:xfrm>
            <a:off x="551135" y="2685640"/>
            <a:ext cx="6197464" cy="411651"/>
          </a:xfrm>
          <a:prstGeom prst="rect">
            <a:avLst/>
          </a:prstGeom>
          <a:noFill/>
        </p:spPr>
        <p:txBody>
          <a:bodyPr wrap="square">
            <a:spAutoFit/>
          </a:bodyPr>
          <a:lstStyle/>
          <a:p>
            <a:pPr>
              <a:lnSpc>
                <a:spcPct val="125000"/>
              </a:lnSpc>
            </a:pPr>
            <a:r>
              <a:rPr lang="zh-CN" altLang="en-US" sz="1800" b="1" dirty="0"/>
              <a:t>去除同步点</a:t>
            </a:r>
            <a:r>
              <a:rPr lang="en-US" altLang="zh-CN" sz="1800" b="1" dirty="0"/>
              <a:t>=</a:t>
            </a:r>
            <a:r>
              <a:rPr lang="zh-CN" altLang="en-US" b="1" dirty="0"/>
              <a:t>不通过函数</a:t>
            </a:r>
            <a:r>
              <a:rPr lang="en-US" altLang="zh-CN" b="1" dirty="0"/>
              <a:t>g</a:t>
            </a:r>
            <a:r>
              <a:rPr lang="zh-CN" altLang="en-US" b="1" dirty="0"/>
              <a:t>，直接把结果分别传给两个</a:t>
            </a:r>
            <a:r>
              <a:rPr lang="en-US" altLang="zh-CN" b="1" dirty="0"/>
              <a:t>GPU</a:t>
            </a:r>
            <a:endParaRPr lang="en-US" altLang="zh-CN" sz="1800" b="1" dirty="0"/>
          </a:p>
        </p:txBody>
      </p:sp>
    </p:spTree>
    <p:extLst>
      <p:ext uri="{BB962C8B-B14F-4D97-AF65-F5344CB8AC3E}">
        <p14:creationId xmlns:p14="http://schemas.microsoft.com/office/powerpoint/2010/main" val="1252774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22</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4665213" cy="523220"/>
          </a:xfrm>
          <a:prstGeom prst="rect">
            <a:avLst/>
          </a:prstGeom>
          <a:noFill/>
        </p:spPr>
        <p:txBody>
          <a:bodyPr wrap="square" rtlCol="0">
            <a:spAutoFit/>
          </a:bodyPr>
          <a:lstStyle/>
          <a:p>
            <a:pPr>
              <a:lnSpc>
                <a:spcPct val="100000"/>
              </a:lnSpc>
            </a:pPr>
            <a:r>
              <a:rPr lang="en-US" altLang="zh-CN" sz="2800" b="1" spc="200" dirty="0">
                <a:solidFill>
                  <a:schemeClr val="bg1"/>
                </a:solidFill>
                <a:latin typeface="Calibri" panose="020F0502020204030204" pitchFamily="34" charset="0"/>
                <a:ea typeface="微软雅黑" panose="020B0503020204020204" pitchFamily="34" charset="-122"/>
              </a:rPr>
              <a:t>MLP</a:t>
            </a:r>
            <a:r>
              <a:rPr lang="zh-CN" altLang="en-US" sz="2800" b="1" spc="200" dirty="0">
                <a:solidFill>
                  <a:schemeClr val="bg1"/>
                </a:solidFill>
                <a:latin typeface="Calibri" panose="020F0502020204030204" pitchFamily="34" charset="0"/>
                <a:ea typeface="微软雅黑" panose="020B0503020204020204" pitchFamily="34" charset="-122"/>
              </a:rPr>
              <a:t>的张量并行</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pic>
        <p:nvPicPr>
          <p:cNvPr id="6" name="图片 5">
            <a:extLst>
              <a:ext uri="{FF2B5EF4-FFF2-40B4-BE49-F238E27FC236}">
                <a16:creationId xmlns:a16="http://schemas.microsoft.com/office/drawing/2014/main" id="{29A43147-4440-4037-9A9B-6189DC7C3A9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664764" y="941987"/>
            <a:ext cx="2035660" cy="5275055"/>
          </a:xfrm>
          <a:prstGeom prst="rect">
            <a:avLst/>
          </a:prstGeom>
        </p:spPr>
      </p:pic>
      <p:pic>
        <p:nvPicPr>
          <p:cNvPr id="4" name="图片 3" descr="文本&#10;&#10;低可信度描述已自动生成">
            <a:extLst>
              <a:ext uri="{FF2B5EF4-FFF2-40B4-BE49-F238E27FC236}">
                <a16:creationId xmlns:a16="http://schemas.microsoft.com/office/drawing/2014/main" id="{6285B3F0-6341-4B7A-BBEF-59468627D9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4056" y="1410631"/>
            <a:ext cx="3119438" cy="1024489"/>
          </a:xfrm>
          <a:prstGeom prst="rect">
            <a:avLst/>
          </a:prstGeom>
        </p:spPr>
      </p:pic>
      <p:pic>
        <p:nvPicPr>
          <p:cNvPr id="7" name="图片 6">
            <a:extLst>
              <a:ext uri="{FF2B5EF4-FFF2-40B4-BE49-F238E27FC236}">
                <a16:creationId xmlns:a16="http://schemas.microsoft.com/office/drawing/2014/main" id="{8EC73967-3002-488F-8273-B5090CB8B7D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01393" y="3139871"/>
            <a:ext cx="6664764" cy="881888"/>
          </a:xfrm>
          <a:prstGeom prst="rect">
            <a:avLst/>
          </a:prstGeom>
        </p:spPr>
      </p:pic>
      <p:sp>
        <p:nvSpPr>
          <p:cNvPr id="8" name="文本框 7">
            <a:extLst>
              <a:ext uri="{FF2B5EF4-FFF2-40B4-BE49-F238E27FC236}">
                <a16:creationId xmlns:a16="http://schemas.microsoft.com/office/drawing/2014/main" id="{C3A6BF0F-DB8A-4A80-B790-10E016894D71}"/>
              </a:ext>
            </a:extLst>
          </p:cNvPr>
          <p:cNvSpPr txBox="1"/>
          <p:nvPr/>
        </p:nvSpPr>
        <p:spPr>
          <a:xfrm>
            <a:off x="2283443" y="4254054"/>
            <a:ext cx="4582714" cy="757900"/>
          </a:xfrm>
          <a:prstGeom prst="rect">
            <a:avLst/>
          </a:prstGeom>
          <a:noFill/>
        </p:spPr>
        <p:txBody>
          <a:bodyPr wrap="square">
            <a:spAutoFit/>
          </a:bodyPr>
          <a:lstStyle/>
          <a:p>
            <a:pPr>
              <a:lnSpc>
                <a:spcPct val="125000"/>
              </a:lnSpc>
            </a:pPr>
            <a:r>
              <a:rPr lang="zh-CN" altLang="en-US" sz="1800" b="1" dirty="0"/>
              <a:t>可以在两个</a:t>
            </a:r>
            <a:r>
              <a:rPr lang="en-US" altLang="zh-CN" sz="1800" b="1" dirty="0"/>
              <a:t>GPU</a:t>
            </a:r>
            <a:r>
              <a:rPr lang="zh-CN" altLang="en-US" b="1" dirty="0"/>
              <a:t>上继续与</a:t>
            </a:r>
            <a:r>
              <a:rPr lang="en-US" altLang="zh-CN" b="1" dirty="0"/>
              <a:t>B</a:t>
            </a:r>
            <a:r>
              <a:rPr lang="zh-CN" altLang="en-US" b="1" dirty="0"/>
              <a:t>并行计算</a:t>
            </a:r>
            <a:endParaRPr lang="en-US" altLang="zh-CN" b="1" dirty="0"/>
          </a:p>
          <a:p>
            <a:pPr>
              <a:lnSpc>
                <a:spcPct val="125000"/>
              </a:lnSpc>
            </a:pPr>
            <a:r>
              <a:rPr lang="zh-CN" altLang="en-US" sz="1800" b="1" dirty="0">
                <a:solidFill>
                  <a:srgbClr val="FF0000"/>
                </a:solidFill>
              </a:rPr>
              <a:t>不需要同步点</a:t>
            </a:r>
            <a:endParaRPr lang="en-US" altLang="zh-CN" sz="1800" b="1" dirty="0">
              <a:solidFill>
                <a:srgbClr val="FF0000"/>
              </a:solidFill>
            </a:endParaRPr>
          </a:p>
        </p:txBody>
      </p:sp>
    </p:spTree>
    <p:extLst>
      <p:ext uri="{BB962C8B-B14F-4D97-AF65-F5344CB8AC3E}">
        <p14:creationId xmlns:p14="http://schemas.microsoft.com/office/powerpoint/2010/main" val="1550768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23</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4665213" cy="523220"/>
          </a:xfrm>
          <a:prstGeom prst="rect">
            <a:avLst/>
          </a:prstGeom>
          <a:noFill/>
        </p:spPr>
        <p:txBody>
          <a:bodyPr wrap="square" rtlCol="0">
            <a:spAutoFit/>
          </a:bodyPr>
          <a:lstStyle/>
          <a:p>
            <a:pPr>
              <a:lnSpc>
                <a:spcPct val="100000"/>
              </a:lnSpc>
            </a:pPr>
            <a:r>
              <a:rPr lang="en-US" altLang="zh-CN" sz="2800" b="1" spc="200" dirty="0">
                <a:solidFill>
                  <a:schemeClr val="bg1"/>
                </a:solidFill>
                <a:latin typeface="Calibri" panose="020F0502020204030204" pitchFamily="34" charset="0"/>
                <a:ea typeface="微软雅黑" panose="020B0503020204020204" pitchFamily="34" charset="-122"/>
              </a:rPr>
              <a:t>MLP</a:t>
            </a:r>
            <a:r>
              <a:rPr lang="zh-CN" altLang="en-US" sz="2800" b="1" spc="200" dirty="0">
                <a:solidFill>
                  <a:schemeClr val="bg1"/>
                </a:solidFill>
                <a:latin typeface="Calibri" panose="020F0502020204030204" pitchFamily="34" charset="0"/>
                <a:ea typeface="微软雅黑" panose="020B0503020204020204" pitchFamily="34" charset="-122"/>
              </a:rPr>
              <a:t>的张量并行</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sp>
        <p:nvSpPr>
          <p:cNvPr id="5" name="矩形 4">
            <a:extLst>
              <a:ext uri="{FF2B5EF4-FFF2-40B4-BE49-F238E27FC236}">
                <a16:creationId xmlns:a16="http://schemas.microsoft.com/office/drawing/2014/main" id="{ACCE6210-7853-472B-9B00-6E91BFDE3B46}"/>
              </a:ext>
            </a:extLst>
          </p:cNvPr>
          <p:cNvSpPr/>
          <p:nvPr/>
        </p:nvSpPr>
        <p:spPr>
          <a:xfrm>
            <a:off x="1106256" y="4338401"/>
            <a:ext cx="7193525" cy="1216615"/>
          </a:xfrm>
          <a:prstGeom prst="rect">
            <a:avLst/>
          </a:prstGeom>
        </p:spPr>
        <p:txBody>
          <a:bodyPr wrap="square">
            <a:spAutoFit/>
          </a:bodyPr>
          <a:lstStyle/>
          <a:p>
            <a:pPr>
              <a:lnSpc>
                <a:spcPct val="125000"/>
              </a:lnSpc>
            </a:pPr>
            <a:r>
              <a:rPr lang="zh-CN" altLang="en-US" sz="2000" b="1" dirty="0"/>
              <a:t>按行横向切分</a:t>
            </a:r>
            <a:r>
              <a:rPr lang="en-US" altLang="zh-CN" sz="2000" b="1" dirty="0"/>
              <a:t>B</a:t>
            </a:r>
            <a:endParaRPr lang="zh-CN" altLang="en-US" sz="2000" b="1" dirty="0"/>
          </a:p>
          <a:p>
            <a:pPr marL="342900" indent="-342900">
              <a:lnSpc>
                <a:spcPct val="125000"/>
              </a:lnSpc>
              <a:buFont typeface="Arial" panose="020B0604020202020204" pitchFamily="34" charset="0"/>
              <a:buChar char="•"/>
            </a:pPr>
            <a:r>
              <a:rPr lang="zh-CN" altLang="en-US" sz="2000" dirty="0">
                <a:solidFill>
                  <a:srgbClr val="000000"/>
                </a:solidFill>
                <a:latin typeface="Vollkorn"/>
              </a:rPr>
              <a:t>可以继续并行地在</a:t>
            </a:r>
            <a:r>
              <a:rPr lang="en-US" altLang="zh-CN" sz="2000" dirty="0">
                <a:solidFill>
                  <a:srgbClr val="000000"/>
                </a:solidFill>
                <a:latin typeface="Vollkorn"/>
              </a:rPr>
              <a:t>GPU</a:t>
            </a:r>
            <a:r>
              <a:rPr lang="zh-CN" altLang="en-US" sz="2000" dirty="0">
                <a:solidFill>
                  <a:srgbClr val="000000"/>
                </a:solidFill>
                <a:latin typeface="Vollkorn"/>
              </a:rPr>
              <a:t>上进行矩阵乘</a:t>
            </a:r>
            <a:endParaRPr lang="en-US" altLang="zh-CN" sz="2000" dirty="0"/>
          </a:p>
          <a:p>
            <a:pPr marL="342900" indent="-342900">
              <a:lnSpc>
                <a:spcPct val="125000"/>
              </a:lnSpc>
              <a:buFont typeface="Arial" panose="020B0604020202020204" pitchFamily="34" charset="0"/>
              <a:buChar char="•"/>
            </a:pPr>
            <a:r>
              <a:rPr lang="zh-CN" altLang="en-US" sz="2000" dirty="0">
                <a:solidFill>
                  <a:srgbClr val="000000"/>
                </a:solidFill>
                <a:latin typeface="Vollkorn"/>
              </a:rPr>
              <a:t>最后计算完毕之后，才需要一个同步点</a:t>
            </a:r>
            <a:endParaRPr lang="en-US" altLang="zh-CN" sz="2000" dirty="0"/>
          </a:p>
        </p:txBody>
      </p:sp>
      <p:pic>
        <p:nvPicPr>
          <p:cNvPr id="4" name="图片 3">
            <a:extLst>
              <a:ext uri="{FF2B5EF4-FFF2-40B4-BE49-F238E27FC236}">
                <a16:creationId xmlns:a16="http://schemas.microsoft.com/office/drawing/2014/main" id="{1F86DCCC-A183-42A5-BFBA-DD77A579B3D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50950" y="1214245"/>
            <a:ext cx="6304136" cy="1172862"/>
          </a:xfrm>
          <a:prstGeom prst="rect">
            <a:avLst/>
          </a:prstGeom>
        </p:spPr>
      </p:pic>
      <p:pic>
        <p:nvPicPr>
          <p:cNvPr id="6" name="图片 5">
            <a:extLst>
              <a:ext uri="{FF2B5EF4-FFF2-40B4-BE49-F238E27FC236}">
                <a16:creationId xmlns:a16="http://schemas.microsoft.com/office/drawing/2014/main" id="{50CE1BEA-50FC-4D88-BE78-3235F8B889C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67965" y="2720522"/>
            <a:ext cx="7408069" cy="1284463"/>
          </a:xfrm>
          <a:prstGeom prst="rect">
            <a:avLst/>
          </a:prstGeom>
        </p:spPr>
      </p:pic>
    </p:spTree>
    <p:extLst>
      <p:ext uri="{BB962C8B-B14F-4D97-AF65-F5344CB8AC3E}">
        <p14:creationId xmlns:p14="http://schemas.microsoft.com/office/powerpoint/2010/main" val="3320649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24</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4665213" cy="523220"/>
          </a:xfrm>
          <a:prstGeom prst="rect">
            <a:avLst/>
          </a:prstGeom>
          <a:noFill/>
        </p:spPr>
        <p:txBody>
          <a:bodyPr wrap="square" rtlCol="0">
            <a:spAutoFit/>
          </a:bodyPr>
          <a:lstStyle/>
          <a:p>
            <a:pPr>
              <a:lnSpc>
                <a:spcPct val="100000"/>
              </a:lnSpc>
            </a:pPr>
            <a:r>
              <a:rPr lang="en-US" altLang="zh-CN" sz="2800" b="1" spc="200" dirty="0">
                <a:solidFill>
                  <a:schemeClr val="bg1"/>
                </a:solidFill>
                <a:latin typeface="Calibri" panose="020F0502020204030204" pitchFamily="34" charset="0"/>
                <a:ea typeface="微软雅黑" panose="020B0503020204020204" pitchFamily="34" charset="-122"/>
              </a:rPr>
              <a:t>MLP</a:t>
            </a:r>
            <a:r>
              <a:rPr lang="zh-CN" altLang="en-US" sz="2800" b="1" spc="200" dirty="0">
                <a:solidFill>
                  <a:schemeClr val="bg1"/>
                </a:solidFill>
                <a:latin typeface="Calibri" panose="020F0502020204030204" pitchFamily="34" charset="0"/>
                <a:ea typeface="微软雅黑" panose="020B0503020204020204" pitchFamily="34" charset="-122"/>
              </a:rPr>
              <a:t>的张量并行</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sp>
        <p:nvSpPr>
          <p:cNvPr id="5" name="矩形 4">
            <a:extLst>
              <a:ext uri="{FF2B5EF4-FFF2-40B4-BE49-F238E27FC236}">
                <a16:creationId xmlns:a16="http://schemas.microsoft.com/office/drawing/2014/main" id="{ACCE6210-7853-472B-9B00-6E91BFDE3B46}"/>
              </a:ext>
            </a:extLst>
          </p:cNvPr>
          <p:cNvSpPr/>
          <p:nvPr/>
        </p:nvSpPr>
        <p:spPr>
          <a:xfrm>
            <a:off x="1120543" y="4523035"/>
            <a:ext cx="7193525" cy="1218026"/>
          </a:xfrm>
          <a:prstGeom prst="rect">
            <a:avLst/>
          </a:prstGeom>
        </p:spPr>
        <p:txBody>
          <a:bodyPr wrap="square">
            <a:spAutoFit/>
          </a:bodyPr>
          <a:lstStyle/>
          <a:p>
            <a:pPr marL="342900" indent="-342900">
              <a:lnSpc>
                <a:spcPct val="125000"/>
              </a:lnSpc>
              <a:buFont typeface="Arial" panose="020B0604020202020204" pitchFamily="34" charset="0"/>
              <a:buChar char="•"/>
            </a:pPr>
            <a:r>
              <a:rPr lang="zh-CN" altLang="en-US" sz="2000" dirty="0"/>
              <a:t>通过对张量的切分实现并行</a:t>
            </a:r>
            <a:endParaRPr lang="en-US" altLang="zh-CN" sz="2000" dirty="0"/>
          </a:p>
          <a:p>
            <a:pPr marL="342900" indent="-342900">
              <a:lnSpc>
                <a:spcPct val="125000"/>
              </a:lnSpc>
              <a:buFont typeface="Arial" panose="020B0604020202020204" pitchFamily="34" charset="0"/>
              <a:buChar char="•"/>
            </a:pPr>
            <a:r>
              <a:rPr lang="zh-CN" altLang="en-US" sz="2000" dirty="0"/>
              <a:t>正向反向分别只有一个同步点（函数</a:t>
            </a:r>
            <a:r>
              <a:rPr lang="en-US" altLang="zh-CN" sz="2000" dirty="0"/>
              <a:t>g</a:t>
            </a:r>
            <a:r>
              <a:rPr lang="zh-CN" altLang="en-US" sz="2000" dirty="0"/>
              <a:t>），通信开销低</a:t>
            </a:r>
            <a:endParaRPr lang="en-US" altLang="zh-CN" sz="2000" dirty="0"/>
          </a:p>
          <a:p>
            <a:pPr marL="342900" indent="-342900">
              <a:lnSpc>
                <a:spcPct val="125000"/>
              </a:lnSpc>
              <a:buFont typeface="Arial" panose="020B0604020202020204" pitchFamily="34" charset="0"/>
              <a:buChar char="•"/>
            </a:pPr>
            <a:r>
              <a:rPr lang="zh-CN" altLang="en-US" sz="2000" dirty="0"/>
              <a:t>实现简单</a:t>
            </a:r>
            <a:endParaRPr lang="en-US" altLang="zh-CN" sz="2000" dirty="0"/>
          </a:p>
        </p:txBody>
      </p:sp>
      <p:pic>
        <p:nvPicPr>
          <p:cNvPr id="6" name="图片 5">
            <a:extLst>
              <a:ext uri="{FF2B5EF4-FFF2-40B4-BE49-F238E27FC236}">
                <a16:creationId xmlns:a16="http://schemas.microsoft.com/office/drawing/2014/main" id="{50CE1BEA-50FC-4D88-BE78-3235F8B889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39438" y="1105136"/>
            <a:ext cx="6465124" cy="3035417"/>
          </a:xfrm>
          <a:prstGeom prst="rect">
            <a:avLst/>
          </a:prstGeom>
        </p:spPr>
      </p:pic>
      <p:pic>
        <p:nvPicPr>
          <p:cNvPr id="7" name="图片 6" descr="文本&#10;&#10;描述已自动生成">
            <a:extLst>
              <a:ext uri="{FF2B5EF4-FFF2-40B4-BE49-F238E27FC236}">
                <a16:creationId xmlns:a16="http://schemas.microsoft.com/office/drawing/2014/main" id="{E56FD183-0C27-472C-862F-482EF99D60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5862" y="1323975"/>
            <a:ext cx="6772275" cy="2495550"/>
          </a:xfrm>
          <a:prstGeom prst="rect">
            <a:avLst/>
          </a:prstGeom>
        </p:spPr>
      </p:pic>
    </p:spTree>
    <p:extLst>
      <p:ext uri="{BB962C8B-B14F-4D97-AF65-F5344CB8AC3E}">
        <p14:creationId xmlns:p14="http://schemas.microsoft.com/office/powerpoint/2010/main" val="1235342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25</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4665213" cy="523220"/>
          </a:xfrm>
          <a:prstGeom prst="rect">
            <a:avLst/>
          </a:prstGeom>
          <a:noFill/>
        </p:spPr>
        <p:txBody>
          <a:bodyPr wrap="square" rtlCol="0">
            <a:spAutoFit/>
          </a:bodyPr>
          <a:lstStyle/>
          <a:p>
            <a:pPr>
              <a:lnSpc>
                <a:spcPct val="100000"/>
              </a:lnSpc>
            </a:pPr>
            <a:r>
              <a:rPr lang="en-US" altLang="zh-CN" sz="2800" b="1" spc="200" dirty="0">
                <a:solidFill>
                  <a:schemeClr val="bg1"/>
                </a:solidFill>
                <a:latin typeface="Calibri" panose="020F0502020204030204" pitchFamily="34" charset="0"/>
                <a:ea typeface="微软雅黑" panose="020B0503020204020204" pitchFamily="34" charset="-122"/>
              </a:rPr>
              <a:t>Self-Attention</a:t>
            </a:r>
          </a:p>
        </p:txBody>
      </p:sp>
      <p:sp>
        <p:nvSpPr>
          <p:cNvPr id="5" name="矩形 4">
            <a:extLst>
              <a:ext uri="{FF2B5EF4-FFF2-40B4-BE49-F238E27FC236}">
                <a16:creationId xmlns:a16="http://schemas.microsoft.com/office/drawing/2014/main" id="{ACCE6210-7853-472B-9B00-6E91BFDE3B46}"/>
              </a:ext>
            </a:extLst>
          </p:cNvPr>
          <p:cNvSpPr/>
          <p:nvPr/>
        </p:nvSpPr>
        <p:spPr>
          <a:xfrm>
            <a:off x="1120543" y="4523035"/>
            <a:ext cx="7193525" cy="1218026"/>
          </a:xfrm>
          <a:prstGeom prst="rect">
            <a:avLst/>
          </a:prstGeom>
        </p:spPr>
        <p:txBody>
          <a:bodyPr wrap="square">
            <a:spAutoFit/>
          </a:bodyPr>
          <a:lstStyle/>
          <a:p>
            <a:pPr marL="342900" indent="-342900">
              <a:lnSpc>
                <a:spcPct val="125000"/>
              </a:lnSpc>
              <a:buFont typeface="Arial" panose="020B0604020202020204" pitchFamily="34" charset="0"/>
              <a:buChar char="•"/>
            </a:pPr>
            <a:r>
              <a:rPr lang="zh-CN" altLang="en-US" sz="2000" dirty="0"/>
              <a:t>多头（</a:t>
            </a:r>
            <a:r>
              <a:rPr lang="en-US" altLang="zh-CN" sz="2000" dirty="0"/>
              <a:t>Multi-Head</a:t>
            </a:r>
            <a:r>
              <a:rPr lang="zh-CN" altLang="en-US" sz="2000" dirty="0"/>
              <a:t>）注意力</a:t>
            </a:r>
            <a:endParaRPr lang="en-US" altLang="zh-CN" sz="2000" dirty="0"/>
          </a:p>
          <a:p>
            <a:pPr marL="342900" indent="-342900">
              <a:lnSpc>
                <a:spcPct val="125000"/>
              </a:lnSpc>
              <a:buFont typeface="Arial" panose="020B0604020202020204" pitchFamily="34" charset="0"/>
              <a:buChar char="•"/>
            </a:pPr>
            <a:r>
              <a:rPr lang="zh-CN" altLang="en-US" sz="2000" dirty="0"/>
              <a:t>有</a:t>
            </a:r>
            <a:r>
              <a:rPr lang="en-US" altLang="zh-CN" sz="2000" dirty="0"/>
              <a:t>h</a:t>
            </a:r>
            <a:r>
              <a:rPr lang="zh-CN" altLang="en-US" sz="2000" dirty="0"/>
              <a:t>个线性池，并行进行注意力池化</a:t>
            </a:r>
            <a:endParaRPr lang="en-US" altLang="zh-CN" sz="2000" dirty="0"/>
          </a:p>
          <a:p>
            <a:pPr marL="342900" indent="-342900">
              <a:lnSpc>
                <a:spcPct val="125000"/>
              </a:lnSpc>
              <a:buFont typeface="Arial" panose="020B0604020202020204" pitchFamily="34" charset="0"/>
              <a:buChar char="•"/>
            </a:pPr>
            <a:r>
              <a:rPr lang="zh-CN" altLang="en-US" sz="2000" dirty="0"/>
              <a:t>张量并行数为</a:t>
            </a:r>
            <a:r>
              <a:rPr lang="en-US" altLang="zh-CN" sz="2000" dirty="0"/>
              <a:t>t</a:t>
            </a:r>
            <a:r>
              <a:rPr lang="zh-CN" altLang="en-US" sz="2000" dirty="0"/>
              <a:t>，则并行数变为</a:t>
            </a:r>
            <a:r>
              <a:rPr lang="en-US" altLang="zh-CN" sz="2000" dirty="0"/>
              <a:t>t*h</a:t>
            </a:r>
          </a:p>
        </p:txBody>
      </p:sp>
      <p:pic>
        <p:nvPicPr>
          <p:cNvPr id="6" name="图片 5">
            <a:extLst>
              <a:ext uri="{FF2B5EF4-FFF2-40B4-BE49-F238E27FC236}">
                <a16:creationId xmlns:a16="http://schemas.microsoft.com/office/drawing/2014/main" id="{50CE1BEA-50FC-4D88-BE78-3235F8B889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35507" y="926543"/>
            <a:ext cx="7278561" cy="3659745"/>
          </a:xfrm>
          <a:prstGeom prst="rect">
            <a:avLst/>
          </a:prstGeom>
        </p:spPr>
      </p:pic>
      <p:pic>
        <p:nvPicPr>
          <p:cNvPr id="4" name="图片 3" descr="图示&#10;&#10;描述已自动生成">
            <a:extLst>
              <a:ext uri="{FF2B5EF4-FFF2-40B4-BE49-F238E27FC236}">
                <a16:creationId xmlns:a16="http://schemas.microsoft.com/office/drawing/2014/main" id="{0D542487-54F6-4CBB-8257-F2E6F93224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93233"/>
            <a:ext cx="9144000" cy="5071533"/>
          </a:xfrm>
          <a:prstGeom prst="rect">
            <a:avLst/>
          </a:prstGeom>
        </p:spPr>
      </p:pic>
    </p:spTree>
    <p:extLst>
      <p:ext uri="{BB962C8B-B14F-4D97-AF65-F5344CB8AC3E}">
        <p14:creationId xmlns:p14="http://schemas.microsoft.com/office/powerpoint/2010/main" val="3593875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26</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4665213" cy="523220"/>
          </a:xfrm>
          <a:prstGeom prst="rect">
            <a:avLst/>
          </a:prstGeom>
          <a:noFill/>
        </p:spPr>
        <p:txBody>
          <a:bodyPr wrap="square" rtlCol="0">
            <a:spAutoFit/>
          </a:bodyPr>
          <a:lstStyle/>
          <a:p>
            <a:pPr>
              <a:lnSpc>
                <a:spcPct val="100000"/>
              </a:lnSpc>
            </a:pPr>
            <a:r>
              <a:rPr lang="en-US" altLang="zh-CN" sz="2800" b="1" spc="200" dirty="0">
                <a:solidFill>
                  <a:schemeClr val="bg1"/>
                </a:solidFill>
                <a:latin typeface="Calibri" panose="020F0502020204030204" pitchFamily="34" charset="0"/>
                <a:ea typeface="微软雅黑" panose="020B0503020204020204" pitchFamily="34" charset="-122"/>
              </a:rPr>
              <a:t>Self-Attention</a:t>
            </a:r>
            <a:r>
              <a:rPr lang="zh-CN" altLang="en-US" sz="2800" b="1" spc="200" dirty="0">
                <a:solidFill>
                  <a:schemeClr val="bg1"/>
                </a:solidFill>
                <a:latin typeface="Calibri" panose="020F0502020204030204" pitchFamily="34" charset="0"/>
                <a:ea typeface="微软雅黑" panose="020B0503020204020204" pitchFamily="34" charset="-122"/>
              </a:rPr>
              <a:t>的张量并行</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pic>
        <p:nvPicPr>
          <p:cNvPr id="4" name="图片 3" descr="图示&#10;&#10;描述已自动生成">
            <a:extLst>
              <a:ext uri="{FF2B5EF4-FFF2-40B4-BE49-F238E27FC236}">
                <a16:creationId xmlns:a16="http://schemas.microsoft.com/office/drawing/2014/main" id="{034B7CE3-F0B6-4CD2-AC52-F476BA8B0A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081" y="900893"/>
            <a:ext cx="7843838" cy="4361795"/>
          </a:xfrm>
          <a:prstGeom prst="rect">
            <a:avLst/>
          </a:prstGeom>
        </p:spPr>
      </p:pic>
      <p:sp>
        <p:nvSpPr>
          <p:cNvPr id="8" name="矩形 7">
            <a:extLst>
              <a:ext uri="{FF2B5EF4-FFF2-40B4-BE49-F238E27FC236}">
                <a16:creationId xmlns:a16="http://schemas.microsoft.com/office/drawing/2014/main" id="{17E0F623-0CE5-4306-881D-6AB5E313B6D3}"/>
              </a:ext>
            </a:extLst>
          </p:cNvPr>
          <p:cNvSpPr/>
          <p:nvPr/>
        </p:nvSpPr>
        <p:spPr>
          <a:xfrm>
            <a:off x="1091967" y="5509933"/>
            <a:ext cx="7193525" cy="447174"/>
          </a:xfrm>
          <a:prstGeom prst="rect">
            <a:avLst/>
          </a:prstGeom>
        </p:spPr>
        <p:txBody>
          <a:bodyPr wrap="square">
            <a:spAutoFit/>
          </a:bodyPr>
          <a:lstStyle/>
          <a:p>
            <a:pPr marL="342900" indent="-342900">
              <a:lnSpc>
                <a:spcPct val="125000"/>
              </a:lnSpc>
              <a:buFont typeface="Arial" panose="020B0604020202020204" pitchFamily="34" charset="0"/>
              <a:buChar char="•"/>
            </a:pPr>
            <a:r>
              <a:rPr lang="en-US" altLang="zh-CN" sz="2000" dirty="0"/>
              <a:t>Q K V</a:t>
            </a:r>
            <a:r>
              <a:rPr lang="zh-CN" altLang="en-US" sz="2000" dirty="0"/>
              <a:t>按列切分，</a:t>
            </a:r>
            <a:r>
              <a:rPr lang="en-US" altLang="zh-CN" sz="2000" dirty="0"/>
              <a:t>B</a:t>
            </a:r>
            <a:r>
              <a:rPr lang="zh-CN" altLang="en-US" sz="2000" dirty="0"/>
              <a:t>按行切分（和</a:t>
            </a:r>
            <a:r>
              <a:rPr lang="en-US" altLang="zh-CN" sz="2000" dirty="0"/>
              <a:t>MLP</a:t>
            </a:r>
            <a:r>
              <a:rPr lang="zh-CN" altLang="en-US" sz="2000" dirty="0"/>
              <a:t>类似）</a:t>
            </a:r>
            <a:endParaRPr lang="en-US" altLang="zh-CN" sz="2000" dirty="0"/>
          </a:p>
        </p:txBody>
      </p:sp>
    </p:spTree>
    <p:extLst>
      <p:ext uri="{BB962C8B-B14F-4D97-AF65-F5344CB8AC3E}">
        <p14:creationId xmlns:p14="http://schemas.microsoft.com/office/powerpoint/2010/main" val="3065460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27</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4665213"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并行</a:t>
            </a:r>
            <a:r>
              <a:rPr lang="en-US" altLang="zh-CN" sz="2800" b="1" spc="200" dirty="0">
                <a:solidFill>
                  <a:schemeClr val="bg1"/>
                </a:solidFill>
                <a:latin typeface="Calibri" panose="020F0502020204030204" pitchFamily="34" charset="0"/>
                <a:ea typeface="微软雅黑" panose="020B0503020204020204" pitchFamily="34" charset="-122"/>
              </a:rPr>
              <a:t>Transformer</a:t>
            </a:r>
            <a:r>
              <a:rPr lang="zh-CN" altLang="en-US" sz="2800" b="1" spc="200" dirty="0">
                <a:solidFill>
                  <a:schemeClr val="bg1"/>
                </a:solidFill>
                <a:latin typeface="Calibri" panose="020F0502020204030204" pitchFamily="34" charset="0"/>
                <a:ea typeface="微软雅黑" panose="020B0503020204020204" pitchFamily="34" charset="-122"/>
              </a:rPr>
              <a:t>层</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pic>
        <p:nvPicPr>
          <p:cNvPr id="4" name="图片 3">
            <a:extLst>
              <a:ext uri="{FF2B5EF4-FFF2-40B4-BE49-F238E27FC236}">
                <a16:creationId xmlns:a16="http://schemas.microsoft.com/office/drawing/2014/main" id="{034B7CE3-F0B6-4CD2-AC52-F476BA8B0A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0081" y="1177877"/>
            <a:ext cx="7843838" cy="3807826"/>
          </a:xfrm>
          <a:prstGeom prst="rect">
            <a:avLst/>
          </a:prstGeom>
        </p:spPr>
      </p:pic>
      <p:sp>
        <p:nvSpPr>
          <p:cNvPr id="8" name="矩形 7">
            <a:extLst>
              <a:ext uri="{FF2B5EF4-FFF2-40B4-BE49-F238E27FC236}">
                <a16:creationId xmlns:a16="http://schemas.microsoft.com/office/drawing/2014/main" id="{17E0F623-0CE5-4306-881D-6AB5E313B6D3}"/>
              </a:ext>
            </a:extLst>
          </p:cNvPr>
          <p:cNvSpPr/>
          <p:nvPr/>
        </p:nvSpPr>
        <p:spPr>
          <a:xfrm>
            <a:off x="1091967" y="5217339"/>
            <a:ext cx="7193525" cy="833305"/>
          </a:xfrm>
          <a:prstGeom prst="rect">
            <a:avLst/>
          </a:prstGeom>
        </p:spPr>
        <p:txBody>
          <a:bodyPr wrap="square">
            <a:spAutoFit/>
          </a:bodyPr>
          <a:lstStyle/>
          <a:p>
            <a:pPr marL="342900" indent="-342900">
              <a:lnSpc>
                <a:spcPct val="125000"/>
              </a:lnSpc>
              <a:buFont typeface="Arial" panose="020B0604020202020204" pitchFamily="34" charset="0"/>
              <a:buChar char="•"/>
            </a:pPr>
            <a:r>
              <a:rPr lang="zh-CN" altLang="en-US" sz="2000" dirty="0"/>
              <a:t>前向反向共需</a:t>
            </a:r>
            <a:r>
              <a:rPr lang="en-US" altLang="zh-CN" sz="2000" dirty="0"/>
              <a:t>4</a:t>
            </a:r>
            <a:r>
              <a:rPr lang="zh-CN" altLang="en-US" sz="2000" dirty="0"/>
              <a:t>次</a:t>
            </a:r>
            <a:r>
              <a:rPr lang="en-US" altLang="zh-CN" sz="2000" dirty="0"/>
              <a:t>All-Reduce</a:t>
            </a:r>
            <a:r>
              <a:rPr lang="zh-CN" altLang="en-US" sz="2000" dirty="0"/>
              <a:t>，</a:t>
            </a:r>
            <a:r>
              <a:rPr lang="en-US" altLang="zh-CN" sz="2000" dirty="0"/>
              <a:t>4</a:t>
            </a:r>
            <a:r>
              <a:rPr lang="zh-CN" altLang="en-US" sz="2000" dirty="0"/>
              <a:t>次同步</a:t>
            </a:r>
            <a:endParaRPr lang="en-US" altLang="zh-CN" sz="2000" dirty="0"/>
          </a:p>
          <a:p>
            <a:pPr marL="342900" indent="-342900">
              <a:lnSpc>
                <a:spcPct val="125000"/>
              </a:lnSpc>
              <a:buFont typeface="Arial" panose="020B0604020202020204" pitchFamily="34" charset="0"/>
              <a:buChar char="•"/>
            </a:pPr>
            <a:r>
              <a:rPr lang="zh-CN" altLang="en-US" sz="2000" dirty="0"/>
              <a:t>简单堆叠并行线性层则需要</a:t>
            </a:r>
            <a:r>
              <a:rPr lang="en-US" altLang="zh-CN" sz="2000" dirty="0"/>
              <a:t>8</a:t>
            </a:r>
            <a:r>
              <a:rPr lang="zh-CN" altLang="en-US" sz="2000" dirty="0"/>
              <a:t>次同步</a:t>
            </a:r>
            <a:endParaRPr lang="en-US" altLang="zh-CN" sz="2000" dirty="0"/>
          </a:p>
        </p:txBody>
      </p:sp>
    </p:spTree>
    <p:extLst>
      <p:ext uri="{BB962C8B-B14F-4D97-AF65-F5344CB8AC3E}">
        <p14:creationId xmlns:p14="http://schemas.microsoft.com/office/powerpoint/2010/main" val="40403152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28</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4665213"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实验结果</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pic>
        <p:nvPicPr>
          <p:cNvPr id="4" name="图片 3">
            <a:extLst>
              <a:ext uri="{FF2B5EF4-FFF2-40B4-BE49-F238E27FC236}">
                <a16:creationId xmlns:a16="http://schemas.microsoft.com/office/drawing/2014/main" id="{034B7CE3-F0B6-4CD2-AC52-F476BA8B0A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0081" y="1384387"/>
            <a:ext cx="7843838" cy="3394805"/>
          </a:xfrm>
          <a:prstGeom prst="rect">
            <a:avLst/>
          </a:prstGeom>
        </p:spPr>
      </p:pic>
      <p:sp>
        <p:nvSpPr>
          <p:cNvPr id="8" name="矩形 7">
            <a:extLst>
              <a:ext uri="{FF2B5EF4-FFF2-40B4-BE49-F238E27FC236}">
                <a16:creationId xmlns:a16="http://schemas.microsoft.com/office/drawing/2014/main" id="{17E0F623-0CE5-4306-881D-6AB5E313B6D3}"/>
              </a:ext>
            </a:extLst>
          </p:cNvPr>
          <p:cNvSpPr/>
          <p:nvPr/>
        </p:nvSpPr>
        <p:spPr>
          <a:xfrm>
            <a:off x="1091967" y="5217339"/>
            <a:ext cx="7193525" cy="447174"/>
          </a:xfrm>
          <a:prstGeom prst="rect">
            <a:avLst/>
          </a:prstGeom>
        </p:spPr>
        <p:txBody>
          <a:bodyPr wrap="square">
            <a:spAutoFit/>
          </a:bodyPr>
          <a:lstStyle/>
          <a:p>
            <a:pPr marL="342900" indent="-342900">
              <a:lnSpc>
                <a:spcPct val="125000"/>
              </a:lnSpc>
              <a:buFont typeface="Arial" panose="020B0604020202020204" pitchFamily="34" charset="0"/>
              <a:buChar char="•"/>
            </a:pPr>
            <a:r>
              <a:rPr lang="zh-CN" altLang="en-US" sz="2000" dirty="0"/>
              <a:t>训练结果：</a:t>
            </a:r>
            <a:r>
              <a:rPr lang="en-US" altLang="zh-CN" sz="2000" dirty="0"/>
              <a:t>GPT-2</a:t>
            </a:r>
            <a:r>
              <a:rPr lang="zh-CN" altLang="en-US" sz="2000" dirty="0"/>
              <a:t>模型效果对比</a:t>
            </a:r>
            <a:endParaRPr lang="en-US" altLang="zh-CN" sz="2000" dirty="0"/>
          </a:p>
        </p:txBody>
      </p:sp>
    </p:spTree>
    <p:extLst>
      <p:ext uri="{BB962C8B-B14F-4D97-AF65-F5344CB8AC3E}">
        <p14:creationId xmlns:p14="http://schemas.microsoft.com/office/powerpoint/2010/main" val="4366765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29</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4665213"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实验结果</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pic>
        <p:nvPicPr>
          <p:cNvPr id="4" name="图片 3">
            <a:extLst>
              <a:ext uri="{FF2B5EF4-FFF2-40B4-BE49-F238E27FC236}">
                <a16:creationId xmlns:a16="http://schemas.microsoft.com/office/drawing/2014/main" id="{034B7CE3-F0B6-4CD2-AC52-F476BA8B0A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1087" y="1841353"/>
            <a:ext cx="8501826" cy="2673497"/>
          </a:xfrm>
          <a:prstGeom prst="rect">
            <a:avLst/>
          </a:prstGeom>
        </p:spPr>
      </p:pic>
      <p:sp>
        <p:nvSpPr>
          <p:cNvPr id="8" name="矩形 7">
            <a:extLst>
              <a:ext uri="{FF2B5EF4-FFF2-40B4-BE49-F238E27FC236}">
                <a16:creationId xmlns:a16="http://schemas.microsoft.com/office/drawing/2014/main" id="{17E0F623-0CE5-4306-881D-6AB5E313B6D3}"/>
              </a:ext>
            </a:extLst>
          </p:cNvPr>
          <p:cNvSpPr/>
          <p:nvPr/>
        </p:nvSpPr>
        <p:spPr>
          <a:xfrm>
            <a:off x="1091967" y="5217339"/>
            <a:ext cx="7193525" cy="447174"/>
          </a:xfrm>
          <a:prstGeom prst="rect">
            <a:avLst/>
          </a:prstGeom>
        </p:spPr>
        <p:txBody>
          <a:bodyPr wrap="square">
            <a:spAutoFit/>
          </a:bodyPr>
          <a:lstStyle/>
          <a:p>
            <a:pPr marL="342900" indent="-342900">
              <a:lnSpc>
                <a:spcPct val="125000"/>
              </a:lnSpc>
              <a:buFont typeface="Arial" panose="020B0604020202020204" pitchFamily="34" charset="0"/>
              <a:buChar char="•"/>
            </a:pPr>
            <a:r>
              <a:rPr lang="zh-CN" altLang="en-US" sz="2000" dirty="0"/>
              <a:t>训练结果：</a:t>
            </a:r>
            <a:r>
              <a:rPr lang="en-US" altLang="zh-CN" sz="2000" dirty="0"/>
              <a:t>BERT</a:t>
            </a:r>
            <a:r>
              <a:rPr lang="zh-CN" altLang="en-US" sz="2000" dirty="0"/>
              <a:t>模型效果对比</a:t>
            </a:r>
            <a:endParaRPr lang="en-US" altLang="zh-CN" sz="2000" dirty="0"/>
          </a:p>
        </p:txBody>
      </p:sp>
    </p:spTree>
    <p:extLst>
      <p:ext uri="{BB962C8B-B14F-4D97-AF65-F5344CB8AC3E}">
        <p14:creationId xmlns:p14="http://schemas.microsoft.com/office/powerpoint/2010/main" val="159163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表格&#10;&#10;描述已自动生成">
            <a:extLst>
              <a:ext uri="{FF2B5EF4-FFF2-40B4-BE49-F238E27FC236}">
                <a16:creationId xmlns:a16="http://schemas.microsoft.com/office/drawing/2014/main" id="{530D96E9-30E3-4FA5-84A3-539D6389E3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604" y="1923914"/>
            <a:ext cx="4741069" cy="4106640"/>
          </a:xfrm>
          <a:prstGeom prst="rect">
            <a:avLst/>
          </a:prstGeom>
        </p:spPr>
      </p:pic>
      <p:pic>
        <p:nvPicPr>
          <p:cNvPr id="10" name="图片 9" descr="表格&#10;&#10;描述已自动生成">
            <a:extLst>
              <a:ext uri="{FF2B5EF4-FFF2-40B4-BE49-F238E27FC236}">
                <a16:creationId xmlns:a16="http://schemas.microsoft.com/office/drawing/2014/main" id="{287AE061-2B8A-4C95-B068-215C7546A8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4926" y="2300715"/>
            <a:ext cx="3762375" cy="2876550"/>
          </a:xfrm>
          <a:prstGeom prst="rect">
            <a:avLst/>
          </a:prstGeom>
        </p:spPr>
      </p:pic>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3</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背景介绍</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sp>
        <p:nvSpPr>
          <p:cNvPr id="4" name="矩形 3">
            <a:extLst>
              <a:ext uri="{FF2B5EF4-FFF2-40B4-BE49-F238E27FC236}">
                <a16:creationId xmlns:a16="http://schemas.microsoft.com/office/drawing/2014/main" id="{B9EC3E4B-0513-4A88-8BCD-62E42AC79758}"/>
              </a:ext>
            </a:extLst>
          </p:cNvPr>
          <p:cNvSpPr/>
          <p:nvPr/>
        </p:nvSpPr>
        <p:spPr>
          <a:xfrm>
            <a:off x="428281" y="981095"/>
            <a:ext cx="7193525" cy="831894"/>
          </a:xfrm>
          <a:prstGeom prst="rect">
            <a:avLst/>
          </a:prstGeom>
        </p:spPr>
        <p:txBody>
          <a:bodyPr wrap="square">
            <a:spAutoFit/>
          </a:bodyPr>
          <a:lstStyle/>
          <a:p>
            <a:pPr>
              <a:lnSpc>
                <a:spcPct val="125000"/>
              </a:lnSpc>
            </a:pPr>
            <a:r>
              <a:rPr lang="zh-CN" altLang="en-US" sz="2000" b="1" dirty="0"/>
              <a:t>语言模型存在挑战</a:t>
            </a:r>
            <a:endParaRPr lang="en-US" altLang="zh-CN" sz="2000" b="1" dirty="0"/>
          </a:p>
          <a:p>
            <a:pPr marL="342900" indent="-342900">
              <a:lnSpc>
                <a:spcPct val="125000"/>
              </a:lnSpc>
              <a:buFont typeface="Arial" panose="020B0604020202020204" pitchFamily="34" charset="0"/>
              <a:buChar char="•"/>
            </a:pPr>
            <a:r>
              <a:rPr lang="zh-CN" altLang="en-US" sz="2000" dirty="0"/>
              <a:t>精度要求越来越高，而精度与模型规模有关</a:t>
            </a:r>
            <a:endParaRPr lang="en-US" altLang="zh-CN" sz="2000" dirty="0"/>
          </a:p>
        </p:txBody>
      </p:sp>
      <p:pic>
        <p:nvPicPr>
          <p:cNvPr id="5" name="图片 4" descr="图表, 折线图&#10;&#10;描述已自动生成">
            <a:extLst>
              <a:ext uri="{FF2B5EF4-FFF2-40B4-BE49-F238E27FC236}">
                <a16:creationId xmlns:a16="http://schemas.microsoft.com/office/drawing/2014/main" id="{7EB8A383-E81B-4ED4-BA57-316D09104D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616" y="2194441"/>
            <a:ext cx="8429122" cy="2601372"/>
          </a:xfrm>
          <a:prstGeom prst="rect">
            <a:avLst/>
          </a:prstGeom>
        </p:spPr>
      </p:pic>
      <p:pic>
        <p:nvPicPr>
          <p:cNvPr id="15" name="图片 14" descr="图表, 折线图&#10;&#10;描述已自动生成">
            <a:extLst>
              <a:ext uri="{FF2B5EF4-FFF2-40B4-BE49-F238E27FC236}">
                <a16:creationId xmlns:a16="http://schemas.microsoft.com/office/drawing/2014/main" id="{F1657414-E341-4F54-94CD-76F468E2CF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6699" y="981095"/>
            <a:ext cx="8429122" cy="5298062"/>
          </a:xfrm>
          <a:prstGeom prst="rect">
            <a:avLst/>
          </a:prstGeom>
        </p:spPr>
      </p:pic>
    </p:spTree>
    <p:extLst>
      <p:ext uri="{BB962C8B-B14F-4D97-AF65-F5344CB8AC3E}">
        <p14:creationId xmlns:p14="http://schemas.microsoft.com/office/powerpoint/2010/main" val="310799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30</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4665213" cy="523220"/>
          </a:xfrm>
          <a:prstGeom prst="rect">
            <a:avLst/>
          </a:prstGeom>
          <a:noFill/>
        </p:spPr>
        <p:txBody>
          <a:bodyPr wrap="square" rtlCol="0">
            <a:spAutoFit/>
          </a:bodyPr>
          <a:lstStyle/>
          <a:p>
            <a:pPr>
              <a:lnSpc>
                <a:spcPct val="100000"/>
              </a:lnSpc>
            </a:pPr>
            <a:r>
              <a:rPr lang="en-US" altLang="zh-CN" sz="2800" b="1" spc="200" dirty="0">
                <a:solidFill>
                  <a:schemeClr val="bg1"/>
                </a:solidFill>
                <a:latin typeface="Calibri" panose="020F0502020204030204" pitchFamily="34" charset="0"/>
                <a:ea typeface="微软雅黑" panose="020B0503020204020204" pitchFamily="34" charset="-122"/>
              </a:rPr>
              <a:t>Megatron</a:t>
            </a:r>
            <a:r>
              <a:rPr lang="zh-CN" altLang="en-US" sz="2800" b="1" spc="200" dirty="0">
                <a:solidFill>
                  <a:schemeClr val="bg1"/>
                </a:solidFill>
                <a:latin typeface="Calibri" panose="020F0502020204030204" pitchFamily="34" charset="0"/>
                <a:ea typeface="微软雅黑" panose="020B0503020204020204" pitchFamily="34" charset="-122"/>
              </a:rPr>
              <a:t>总结</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sp>
        <p:nvSpPr>
          <p:cNvPr id="6" name="矩形 5">
            <a:extLst>
              <a:ext uri="{FF2B5EF4-FFF2-40B4-BE49-F238E27FC236}">
                <a16:creationId xmlns:a16="http://schemas.microsoft.com/office/drawing/2014/main" id="{899F41C7-6C04-46D4-96B8-3D3B5A63E9FB}"/>
              </a:ext>
            </a:extLst>
          </p:cNvPr>
          <p:cNvSpPr/>
          <p:nvPr/>
        </p:nvSpPr>
        <p:spPr>
          <a:xfrm>
            <a:off x="1049106" y="1488045"/>
            <a:ext cx="7193525" cy="1216615"/>
          </a:xfrm>
          <a:prstGeom prst="rect">
            <a:avLst/>
          </a:prstGeom>
        </p:spPr>
        <p:txBody>
          <a:bodyPr wrap="square">
            <a:spAutoFit/>
          </a:bodyPr>
          <a:lstStyle/>
          <a:p>
            <a:pPr>
              <a:lnSpc>
                <a:spcPct val="125000"/>
              </a:lnSpc>
            </a:pPr>
            <a:r>
              <a:rPr lang="zh-CN" altLang="en-US" sz="2000" b="1" dirty="0"/>
              <a:t>核心内容</a:t>
            </a:r>
            <a:endParaRPr lang="en-US" altLang="zh-CN" sz="2000" b="1" dirty="0"/>
          </a:p>
          <a:p>
            <a:pPr marL="342900" indent="-342900">
              <a:lnSpc>
                <a:spcPct val="125000"/>
              </a:lnSpc>
              <a:buFont typeface="Arial" panose="020B0604020202020204" pitchFamily="34" charset="0"/>
              <a:buChar char="•"/>
            </a:pPr>
            <a:r>
              <a:rPr lang="zh-CN" altLang="en-US" sz="2000" dirty="0"/>
              <a:t>在</a:t>
            </a:r>
            <a:r>
              <a:rPr lang="en-US" altLang="zh-CN" sz="2000" dirty="0"/>
              <a:t>Transformer</a:t>
            </a:r>
            <a:r>
              <a:rPr lang="zh-CN" altLang="en-US" sz="2000" dirty="0"/>
              <a:t>模型上实现张量并行</a:t>
            </a:r>
            <a:endParaRPr lang="en-US" altLang="zh-CN" sz="2000" dirty="0"/>
          </a:p>
          <a:p>
            <a:pPr marL="342900" indent="-342900">
              <a:lnSpc>
                <a:spcPct val="125000"/>
              </a:lnSpc>
              <a:buFont typeface="Arial" panose="020B0604020202020204" pitchFamily="34" charset="0"/>
              <a:buChar char="•"/>
            </a:pPr>
            <a:r>
              <a:rPr lang="zh-CN" altLang="en-US" sz="2000" dirty="0"/>
              <a:t>减少</a:t>
            </a:r>
            <a:r>
              <a:rPr lang="en-US" altLang="zh-CN" sz="2000" dirty="0"/>
              <a:t>Transformer</a:t>
            </a:r>
            <a:r>
              <a:rPr lang="zh-CN" altLang="en-US" sz="2000" dirty="0"/>
              <a:t>上张量并行的通信开销</a:t>
            </a:r>
            <a:endParaRPr lang="en-US" altLang="zh-CN" sz="2000" dirty="0"/>
          </a:p>
        </p:txBody>
      </p:sp>
      <p:sp>
        <p:nvSpPr>
          <p:cNvPr id="7" name="矩形 6">
            <a:extLst>
              <a:ext uri="{FF2B5EF4-FFF2-40B4-BE49-F238E27FC236}">
                <a16:creationId xmlns:a16="http://schemas.microsoft.com/office/drawing/2014/main" id="{C0ACAFAD-455C-4C4D-A63D-242AB56B7AAF}"/>
              </a:ext>
            </a:extLst>
          </p:cNvPr>
          <p:cNvSpPr/>
          <p:nvPr/>
        </p:nvSpPr>
        <p:spPr>
          <a:xfrm>
            <a:off x="1049105" y="3545033"/>
            <a:ext cx="7193525" cy="1602746"/>
          </a:xfrm>
          <a:prstGeom prst="rect">
            <a:avLst/>
          </a:prstGeom>
        </p:spPr>
        <p:txBody>
          <a:bodyPr wrap="square">
            <a:spAutoFit/>
          </a:bodyPr>
          <a:lstStyle/>
          <a:p>
            <a:pPr>
              <a:lnSpc>
                <a:spcPct val="125000"/>
              </a:lnSpc>
            </a:pPr>
            <a:r>
              <a:rPr lang="zh-CN" altLang="en-US" sz="2000" b="1" dirty="0"/>
              <a:t>最终结果</a:t>
            </a:r>
            <a:endParaRPr lang="en-US" altLang="zh-CN" sz="2000" b="1" dirty="0"/>
          </a:p>
          <a:p>
            <a:pPr marL="342900" indent="-342900">
              <a:lnSpc>
                <a:spcPct val="125000"/>
              </a:lnSpc>
              <a:buFont typeface="Arial" panose="020B0604020202020204" pitchFamily="34" charset="0"/>
              <a:buChar char="•"/>
            </a:pPr>
            <a:r>
              <a:rPr lang="zh-CN" altLang="en-US" sz="2000" dirty="0"/>
              <a:t>可以在模型并行的基础上进一步切分模型</a:t>
            </a:r>
            <a:endParaRPr lang="en-US" altLang="zh-CN" sz="2000" dirty="0"/>
          </a:p>
          <a:p>
            <a:pPr marL="342900" indent="-342900">
              <a:lnSpc>
                <a:spcPct val="125000"/>
              </a:lnSpc>
              <a:buFont typeface="Arial" panose="020B0604020202020204" pitchFamily="34" charset="0"/>
              <a:buChar char="•"/>
            </a:pPr>
            <a:r>
              <a:rPr lang="zh-CN" altLang="en-US" sz="2000" dirty="0"/>
              <a:t>能够训练更大规模的模型</a:t>
            </a:r>
            <a:endParaRPr lang="en-US" altLang="zh-CN" sz="2000" dirty="0"/>
          </a:p>
          <a:p>
            <a:pPr marL="342900" indent="-342900">
              <a:lnSpc>
                <a:spcPct val="125000"/>
              </a:lnSpc>
              <a:buFont typeface="Arial" panose="020B0604020202020204" pitchFamily="34" charset="0"/>
              <a:buChar char="•"/>
            </a:pPr>
            <a:r>
              <a:rPr lang="zh-CN" altLang="en-US" sz="2000" dirty="0"/>
              <a:t>没有加速训练</a:t>
            </a:r>
            <a:endParaRPr lang="en-US" altLang="zh-CN" sz="2000" dirty="0"/>
          </a:p>
        </p:txBody>
      </p:sp>
    </p:spTree>
    <p:extLst>
      <p:ext uri="{BB962C8B-B14F-4D97-AF65-F5344CB8AC3E}">
        <p14:creationId xmlns:p14="http://schemas.microsoft.com/office/powerpoint/2010/main" val="3675427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90390A8-A470-4C3C-81BD-F9C2724E6670}"/>
              </a:ext>
            </a:extLst>
          </p:cNvPr>
          <p:cNvSpPr>
            <a:spLocks noGrp="1"/>
          </p:cNvSpPr>
          <p:nvPr>
            <p:ph type="sldNum" sz="quarter" idx="12"/>
          </p:nvPr>
        </p:nvSpPr>
        <p:spPr/>
        <p:txBody>
          <a:bodyPr/>
          <a:lstStyle/>
          <a:p>
            <a:fld id="{72A5E12F-523A-4D75-95A2-779F57F5D9E2}" type="slidenum">
              <a:rPr lang="zh-CN" altLang="en-US" smtClean="0"/>
              <a:t>31</a:t>
            </a:fld>
            <a:endParaRPr lang="zh-CN" altLang="en-US" dirty="0"/>
          </a:p>
        </p:txBody>
      </p:sp>
    </p:spTree>
    <p:extLst>
      <p:ext uri="{BB962C8B-B14F-4D97-AF65-F5344CB8AC3E}">
        <p14:creationId xmlns:p14="http://schemas.microsoft.com/office/powerpoint/2010/main" val="8621596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525CC5B-58EC-4783-9D8A-09811130BAED}"/>
              </a:ext>
            </a:extLst>
          </p:cNvPr>
          <p:cNvSpPr txBox="1"/>
          <p:nvPr/>
        </p:nvSpPr>
        <p:spPr>
          <a:xfrm>
            <a:off x="2881205" y="4690926"/>
            <a:ext cx="3381566" cy="800219"/>
          </a:xfrm>
          <a:prstGeom prst="rect">
            <a:avLst/>
          </a:prstGeom>
          <a:noFill/>
        </p:spPr>
        <p:txBody>
          <a:bodyPr wrap="square" rtlCol="0">
            <a:spAutoFit/>
          </a:bodyPr>
          <a:lstStyle/>
          <a:p>
            <a:pPr algn="ctr">
              <a:spcBef>
                <a:spcPts val="600"/>
              </a:spcBef>
              <a:spcAft>
                <a:spcPts val="600"/>
              </a:spcAft>
            </a:pPr>
            <a:r>
              <a:rPr lang="zh-CN" altLang="en-US" b="1" spc="140" dirty="0">
                <a:latin typeface="微软雅黑" panose="020B0503020204020204" pitchFamily="34" charset="-122"/>
                <a:ea typeface="微软雅黑" panose="020B0503020204020204" pitchFamily="34" charset="-122"/>
              </a:rPr>
              <a:t>牛耕</a:t>
            </a:r>
            <a:endParaRPr lang="en-US" altLang="zh-CN" b="1" spc="140" dirty="0">
              <a:latin typeface="微软雅黑" panose="020B0503020204020204" pitchFamily="34" charset="-122"/>
              <a:ea typeface="微软雅黑" panose="020B0503020204020204" pitchFamily="34" charset="-122"/>
            </a:endParaRPr>
          </a:p>
          <a:p>
            <a:pPr algn="ctr">
              <a:spcBef>
                <a:spcPts val="600"/>
              </a:spcBef>
              <a:spcAft>
                <a:spcPts val="600"/>
              </a:spcAft>
            </a:pPr>
            <a:r>
              <a:rPr lang="en-US" altLang="zh-CN" b="1" spc="140" dirty="0">
                <a:latin typeface="微软雅黑" panose="020B0503020204020204" pitchFamily="34" charset="-122"/>
                <a:ea typeface="微软雅黑" panose="020B0503020204020204" pitchFamily="34" charset="-122"/>
              </a:rPr>
              <a:t>2022/03/25</a:t>
            </a:r>
          </a:p>
        </p:txBody>
      </p:sp>
      <p:sp>
        <p:nvSpPr>
          <p:cNvPr id="6" name="文本框 5">
            <a:extLst>
              <a:ext uri="{FF2B5EF4-FFF2-40B4-BE49-F238E27FC236}">
                <a16:creationId xmlns:a16="http://schemas.microsoft.com/office/drawing/2014/main" id="{F7820DB6-931A-4971-864C-28754D6D6087}"/>
              </a:ext>
            </a:extLst>
          </p:cNvPr>
          <p:cNvSpPr txBox="1"/>
          <p:nvPr/>
        </p:nvSpPr>
        <p:spPr>
          <a:xfrm>
            <a:off x="919023" y="1903042"/>
            <a:ext cx="7305929" cy="2194768"/>
          </a:xfrm>
          <a:prstGeom prst="rect">
            <a:avLst/>
          </a:prstGeom>
          <a:noFill/>
        </p:spPr>
        <p:txBody>
          <a:bodyPr wrap="square" rtlCol="0">
            <a:spAutoFit/>
          </a:bodyPr>
          <a:lstStyle/>
          <a:p>
            <a:pPr algn="ctr">
              <a:lnSpc>
                <a:spcPct val="130000"/>
              </a:lnSpc>
            </a:pPr>
            <a:r>
              <a:rPr lang="en-US" altLang="zh-CN" sz="3600" b="1" dirty="0">
                <a:solidFill>
                  <a:srgbClr val="02409A"/>
                </a:solidFill>
                <a:ea typeface="微软雅黑" panose="020B0503020204020204" pitchFamily="34" charset="-122"/>
              </a:rPr>
              <a:t>Efficient Large-Scale Language Model Training on GPU Clusters</a:t>
            </a:r>
          </a:p>
          <a:p>
            <a:pPr algn="ctr">
              <a:lnSpc>
                <a:spcPct val="130000"/>
              </a:lnSpc>
            </a:pPr>
            <a:r>
              <a:rPr lang="en-US" altLang="zh-CN" sz="3600" b="1" dirty="0">
                <a:solidFill>
                  <a:srgbClr val="02409A"/>
                </a:solidFill>
                <a:ea typeface="微软雅黑" panose="020B0503020204020204" pitchFamily="34" charset="-122"/>
              </a:rPr>
              <a:t>Using Megatron-LM</a:t>
            </a:r>
            <a:r>
              <a:rPr lang="zh-CN" altLang="en-US" sz="3600" b="1" dirty="0">
                <a:solidFill>
                  <a:srgbClr val="02409A"/>
                </a:solidFill>
                <a:ea typeface="微软雅黑" panose="020B0503020204020204" pitchFamily="34" charset="-122"/>
              </a:rPr>
              <a:t>（</a:t>
            </a:r>
            <a:r>
              <a:rPr lang="en-US" altLang="zh-CN" sz="3600" b="1" dirty="0">
                <a:solidFill>
                  <a:srgbClr val="02409A"/>
                </a:solidFill>
                <a:ea typeface="微软雅黑" panose="020B0503020204020204" pitchFamily="34" charset="-122"/>
              </a:rPr>
              <a:t>SC2021</a:t>
            </a:r>
            <a:r>
              <a:rPr lang="zh-CN" altLang="en-US" sz="3600" b="1" dirty="0">
                <a:solidFill>
                  <a:srgbClr val="02409A"/>
                </a:solidFill>
                <a:ea typeface="微软雅黑" panose="020B0503020204020204" pitchFamily="34" charset="-122"/>
              </a:rPr>
              <a:t>）</a:t>
            </a:r>
            <a:endParaRPr lang="en-US" altLang="zh-CN" sz="3600" b="1" dirty="0">
              <a:solidFill>
                <a:srgbClr val="02409A"/>
              </a:solidFill>
              <a:ea typeface="微软雅黑" panose="020B0503020204020204" pitchFamily="34" charset="-122"/>
            </a:endParaRPr>
          </a:p>
        </p:txBody>
      </p:sp>
      <p:grpSp>
        <p:nvGrpSpPr>
          <p:cNvPr id="9" name="组合 8">
            <a:extLst>
              <a:ext uri="{FF2B5EF4-FFF2-40B4-BE49-F238E27FC236}">
                <a16:creationId xmlns:a16="http://schemas.microsoft.com/office/drawing/2014/main" id="{89FF84BF-7811-4ACF-AD08-F97F66B3ED16}"/>
              </a:ext>
            </a:extLst>
          </p:cNvPr>
          <p:cNvGrpSpPr/>
          <p:nvPr/>
        </p:nvGrpSpPr>
        <p:grpSpPr>
          <a:xfrm>
            <a:off x="3660463" y="996623"/>
            <a:ext cx="1823048" cy="532800"/>
            <a:chOff x="2143272" y="950222"/>
            <a:chExt cx="1823048" cy="532800"/>
          </a:xfrm>
        </p:grpSpPr>
        <p:sp>
          <p:nvSpPr>
            <p:cNvPr id="4" name="矩形 3">
              <a:extLst>
                <a:ext uri="{FF2B5EF4-FFF2-40B4-BE49-F238E27FC236}">
                  <a16:creationId xmlns:a16="http://schemas.microsoft.com/office/drawing/2014/main" id="{17563504-9225-40A1-8892-ADA8D633A8FA}"/>
                </a:ext>
              </a:extLst>
            </p:cNvPr>
            <p:cNvSpPr/>
            <p:nvPr/>
          </p:nvSpPr>
          <p:spPr>
            <a:xfrm>
              <a:off x="2755732" y="1016567"/>
              <a:ext cx="1210588" cy="400110"/>
            </a:xfrm>
            <a:prstGeom prst="rect">
              <a:avLst/>
            </a:prstGeom>
          </p:spPr>
          <p:txBody>
            <a:bodyPr wrap="none">
              <a:spAutoFit/>
            </a:bodyPr>
            <a:lstStyle/>
            <a:p>
              <a:pPr algn="ctr"/>
              <a:r>
                <a:rPr lang="zh-CN" altLang="en-US" sz="2000" b="1" dirty="0">
                  <a:latin typeface="微软雅黑" charset="0"/>
                  <a:ea typeface="微软雅黑" charset="0"/>
                  <a:cs typeface="微软雅黑" charset="0"/>
                </a:rPr>
                <a:t>东南大学</a:t>
              </a:r>
            </a:p>
          </p:txBody>
        </p:sp>
        <p:pic>
          <p:nvPicPr>
            <p:cNvPr id="8" name="图片 7">
              <a:extLst>
                <a:ext uri="{FF2B5EF4-FFF2-40B4-BE49-F238E27FC236}">
                  <a16:creationId xmlns:a16="http://schemas.microsoft.com/office/drawing/2014/main" id="{5EAE479A-5AD2-417C-85F9-9D02077D365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7723"/>
            <a:stretch/>
          </p:blipFill>
          <p:spPr>
            <a:xfrm>
              <a:off x="2143272" y="950222"/>
              <a:ext cx="541020" cy="532800"/>
            </a:xfrm>
            <a:prstGeom prst="rect">
              <a:avLst/>
            </a:prstGeom>
          </p:spPr>
        </p:pic>
      </p:grpSp>
    </p:spTree>
    <p:extLst>
      <p:ext uri="{BB962C8B-B14F-4D97-AF65-F5344CB8AC3E}">
        <p14:creationId xmlns:p14="http://schemas.microsoft.com/office/powerpoint/2010/main" val="2911546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C8946CC-BEC1-48E1-A353-9B1EA5282B23}"/>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2A5E12F-523A-4D75-95A2-779F57F5D9E2}"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微软雅黑"/>
              <a:cs typeface="+mn-cs"/>
            </a:endParaRPr>
          </a:p>
        </p:txBody>
      </p:sp>
      <p:grpSp>
        <p:nvGrpSpPr>
          <p:cNvPr id="3" name="组合 2">
            <a:extLst>
              <a:ext uri="{FF2B5EF4-FFF2-40B4-BE49-F238E27FC236}">
                <a16:creationId xmlns:a16="http://schemas.microsoft.com/office/drawing/2014/main" id="{B14526AA-6B59-414A-9107-428DC866F749}"/>
              </a:ext>
            </a:extLst>
          </p:cNvPr>
          <p:cNvGrpSpPr/>
          <p:nvPr/>
        </p:nvGrpSpPr>
        <p:grpSpPr>
          <a:xfrm>
            <a:off x="2131902" y="2186985"/>
            <a:ext cx="4880195" cy="2484029"/>
            <a:chOff x="2131902" y="2762993"/>
            <a:chExt cx="4880195" cy="2484029"/>
          </a:xfrm>
        </p:grpSpPr>
        <p:grpSp>
          <p:nvGrpSpPr>
            <p:cNvPr id="65" name="组合 64">
              <a:extLst>
                <a:ext uri="{FF2B5EF4-FFF2-40B4-BE49-F238E27FC236}">
                  <a16:creationId xmlns:a16="http://schemas.microsoft.com/office/drawing/2014/main" id="{A5C38A0A-6144-4B25-90E9-14E4B4FC5B07}"/>
                </a:ext>
              </a:extLst>
            </p:cNvPr>
            <p:cNvGrpSpPr/>
            <p:nvPr/>
          </p:nvGrpSpPr>
          <p:grpSpPr>
            <a:xfrm>
              <a:off x="2131902" y="2762993"/>
              <a:ext cx="4880195" cy="461665"/>
              <a:chOff x="2318742" y="2198492"/>
              <a:chExt cx="4880195" cy="461665"/>
            </a:xfrm>
          </p:grpSpPr>
          <p:sp>
            <p:nvSpPr>
              <p:cNvPr id="66" name="文本框 65">
                <a:extLst>
                  <a:ext uri="{FF2B5EF4-FFF2-40B4-BE49-F238E27FC236}">
                    <a16:creationId xmlns:a16="http://schemas.microsoft.com/office/drawing/2014/main" id="{C29FADD8-34BB-40E9-B1AB-0484EA3FD477}"/>
                  </a:ext>
                </a:extLst>
              </p:cNvPr>
              <p:cNvSpPr txBox="1"/>
              <p:nvPr/>
            </p:nvSpPr>
            <p:spPr>
              <a:xfrm>
                <a:off x="2692422" y="2198492"/>
                <a:ext cx="4132835" cy="461665"/>
              </a:xfrm>
              <a:prstGeom prst="rect">
                <a:avLst/>
              </a:prstGeom>
              <a:noFill/>
              <a:ln w="19050">
                <a:solidFill>
                  <a:srgbClr val="02409A"/>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lumMod val="85000"/>
                        <a:lumOff val="15000"/>
                      </a:prstClr>
                    </a:solidFill>
                    <a:effectLst/>
                    <a:uLnTx/>
                    <a:uFillTx/>
                    <a:latin typeface="思源黑体 CN" panose="020B0500000000000000" pitchFamily="34" charset="-122"/>
                    <a:ea typeface="思源黑体 CN" panose="020B0500000000000000" pitchFamily="34" charset="-122"/>
                    <a:cs typeface="+mn-ea"/>
                  </a:rPr>
                  <a:t>流水线对比</a:t>
                </a:r>
              </a:p>
            </p:txBody>
          </p:sp>
          <p:grpSp>
            <p:nvGrpSpPr>
              <p:cNvPr id="67" name="Google Shape;863;p65">
                <a:extLst>
                  <a:ext uri="{FF2B5EF4-FFF2-40B4-BE49-F238E27FC236}">
                    <a16:creationId xmlns:a16="http://schemas.microsoft.com/office/drawing/2014/main" id="{1A0C0ED6-DEAC-46C1-B76F-8B91F0DDC339}"/>
                  </a:ext>
                </a:extLst>
              </p:cNvPr>
              <p:cNvGrpSpPr>
                <a:grpSpLocks noChangeAspect="1"/>
              </p:cNvGrpSpPr>
              <p:nvPr/>
            </p:nvGrpSpPr>
            <p:grpSpPr>
              <a:xfrm>
                <a:off x="2318742" y="2339325"/>
                <a:ext cx="190147" cy="180000"/>
                <a:chOff x="4660325" y="1866850"/>
                <a:chExt cx="68350" cy="58100"/>
              </a:xfrm>
            </p:grpSpPr>
            <p:sp>
              <p:nvSpPr>
                <p:cNvPr id="71" name="Google Shape;864;p65">
                  <a:extLst>
                    <a:ext uri="{FF2B5EF4-FFF2-40B4-BE49-F238E27FC236}">
                      <a16:creationId xmlns:a16="http://schemas.microsoft.com/office/drawing/2014/main" id="{D3CE48AE-ABB1-4E9C-A319-E0F0F984F0F8}"/>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72" name="Google Shape;865;p65">
                  <a:extLst>
                    <a:ext uri="{FF2B5EF4-FFF2-40B4-BE49-F238E27FC236}">
                      <a16:creationId xmlns:a16="http://schemas.microsoft.com/office/drawing/2014/main" id="{8269F253-A108-45BF-9CBB-4FF8DD0A91B2}"/>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微软雅黑"/>
                    <a:cs typeface="+mn-cs"/>
                  </a:endParaRPr>
                </a:p>
              </p:txBody>
            </p:sp>
          </p:grpSp>
          <p:grpSp>
            <p:nvGrpSpPr>
              <p:cNvPr id="68" name="Google Shape;863;p65">
                <a:extLst>
                  <a:ext uri="{FF2B5EF4-FFF2-40B4-BE49-F238E27FC236}">
                    <a16:creationId xmlns:a16="http://schemas.microsoft.com/office/drawing/2014/main" id="{18FBA4FF-9847-42A0-8DB4-D9C51DF55E88}"/>
                  </a:ext>
                </a:extLst>
              </p:cNvPr>
              <p:cNvGrpSpPr>
                <a:grpSpLocks noChangeAspect="1"/>
              </p:cNvGrpSpPr>
              <p:nvPr/>
            </p:nvGrpSpPr>
            <p:grpSpPr>
              <a:xfrm flipH="1">
                <a:off x="7008790" y="2339325"/>
                <a:ext cx="190147" cy="180000"/>
                <a:chOff x="4660325" y="1866850"/>
                <a:chExt cx="68350" cy="58100"/>
              </a:xfrm>
            </p:grpSpPr>
            <p:sp>
              <p:nvSpPr>
                <p:cNvPr id="69" name="Google Shape;864;p65">
                  <a:extLst>
                    <a:ext uri="{FF2B5EF4-FFF2-40B4-BE49-F238E27FC236}">
                      <a16:creationId xmlns:a16="http://schemas.microsoft.com/office/drawing/2014/main" id="{0FA1404C-4CFA-4A61-B062-258831C1160A}"/>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70" name="Google Shape;865;p65">
                  <a:extLst>
                    <a:ext uri="{FF2B5EF4-FFF2-40B4-BE49-F238E27FC236}">
                      <a16:creationId xmlns:a16="http://schemas.microsoft.com/office/drawing/2014/main" id="{B6BFE796-4519-4538-89A4-518D0E0D7911}"/>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微软雅黑"/>
                    <a:cs typeface="+mn-cs"/>
                  </a:endParaRPr>
                </a:p>
              </p:txBody>
            </p:sp>
          </p:grpSp>
        </p:grpSp>
        <p:grpSp>
          <p:nvGrpSpPr>
            <p:cNvPr id="74" name="组合 73">
              <a:extLst>
                <a:ext uri="{FF2B5EF4-FFF2-40B4-BE49-F238E27FC236}">
                  <a16:creationId xmlns:a16="http://schemas.microsoft.com/office/drawing/2014/main" id="{C6D27B7E-C412-471D-BB00-ACEA25B0DE90}"/>
                </a:ext>
              </a:extLst>
            </p:cNvPr>
            <p:cNvGrpSpPr/>
            <p:nvPr/>
          </p:nvGrpSpPr>
          <p:grpSpPr>
            <a:xfrm>
              <a:off x="2131902" y="3774175"/>
              <a:ext cx="4880195" cy="461665"/>
              <a:chOff x="2318742" y="2198492"/>
              <a:chExt cx="4880195" cy="461665"/>
            </a:xfrm>
          </p:grpSpPr>
          <p:sp>
            <p:nvSpPr>
              <p:cNvPr id="75" name="文本框 74">
                <a:extLst>
                  <a:ext uri="{FF2B5EF4-FFF2-40B4-BE49-F238E27FC236}">
                    <a16:creationId xmlns:a16="http://schemas.microsoft.com/office/drawing/2014/main" id="{EED41DA2-7719-4417-A7ED-C2471F21E04E}"/>
                  </a:ext>
                </a:extLst>
              </p:cNvPr>
              <p:cNvSpPr txBox="1"/>
              <p:nvPr/>
            </p:nvSpPr>
            <p:spPr>
              <a:xfrm>
                <a:off x="2692422" y="2198492"/>
                <a:ext cx="4132835" cy="461665"/>
              </a:xfrm>
              <a:prstGeom prst="rect">
                <a:avLst/>
              </a:prstGeom>
              <a:noFill/>
              <a:ln w="19050">
                <a:solidFill>
                  <a:srgbClr val="02409A"/>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lumMod val="85000"/>
                        <a:lumOff val="15000"/>
                      </a:prstClr>
                    </a:solidFill>
                    <a:effectLst/>
                    <a:uLnTx/>
                    <a:uFillTx/>
                    <a:latin typeface="思源黑体 CN" panose="020B0500000000000000" pitchFamily="34" charset="-122"/>
                    <a:ea typeface="思源黑体 CN" panose="020B0500000000000000" pitchFamily="34" charset="-122"/>
                    <a:cs typeface="+mn-ea"/>
                  </a:rPr>
                  <a:t>实验结果</a:t>
                </a:r>
              </a:p>
            </p:txBody>
          </p:sp>
          <p:grpSp>
            <p:nvGrpSpPr>
              <p:cNvPr id="76" name="Google Shape;863;p65">
                <a:extLst>
                  <a:ext uri="{FF2B5EF4-FFF2-40B4-BE49-F238E27FC236}">
                    <a16:creationId xmlns:a16="http://schemas.microsoft.com/office/drawing/2014/main" id="{A3ABAFA8-F41B-4553-BC0F-3E752DEF9A2F}"/>
                  </a:ext>
                </a:extLst>
              </p:cNvPr>
              <p:cNvGrpSpPr>
                <a:grpSpLocks noChangeAspect="1"/>
              </p:cNvGrpSpPr>
              <p:nvPr/>
            </p:nvGrpSpPr>
            <p:grpSpPr>
              <a:xfrm>
                <a:off x="2318742" y="2339325"/>
                <a:ext cx="190147" cy="180000"/>
                <a:chOff x="4660325" y="1866850"/>
                <a:chExt cx="68350" cy="58100"/>
              </a:xfrm>
            </p:grpSpPr>
            <p:sp>
              <p:nvSpPr>
                <p:cNvPr id="80" name="Google Shape;864;p65">
                  <a:extLst>
                    <a:ext uri="{FF2B5EF4-FFF2-40B4-BE49-F238E27FC236}">
                      <a16:creationId xmlns:a16="http://schemas.microsoft.com/office/drawing/2014/main" id="{6F6388AD-8CE0-42BA-A565-CD00CE191C00}"/>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81" name="Google Shape;865;p65">
                  <a:extLst>
                    <a:ext uri="{FF2B5EF4-FFF2-40B4-BE49-F238E27FC236}">
                      <a16:creationId xmlns:a16="http://schemas.microsoft.com/office/drawing/2014/main" id="{2800AFF5-816E-4DAE-93BC-479A88E1F108}"/>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微软雅黑"/>
                    <a:cs typeface="+mn-cs"/>
                  </a:endParaRPr>
                </a:p>
              </p:txBody>
            </p:sp>
          </p:grpSp>
          <p:grpSp>
            <p:nvGrpSpPr>
              <p:cNvPr id="77" name="Google Shape;863;p65">
                <a:extLst>
                  <a:ext uri="{FF2B5EF4-FFF2-40B4-BE49-F238E27FC236}">
                    <a16:creationId xmlns:a16="http://schemas.microsoft.com/office/drawing/2014/main" id="{3B65F60A-8590-4C8B-A8D5-3A08489EF758}"/>
                  </a:ext>
                </a:extLst>
              </p:cNvPr>
              <p:cNvGrpSpPr>
                <a:grpSpLocks noChangeAspect="1"/>
              </p:cNvGrpSpPr>
              <p:nvPr/>
            </p:nvGrpSpPr>
            <p:grpSpPr>
              <a:xfrm flipH="1">
                <a:off x="7008790" y="2339325"/>
                <a:ext cx="190147" cy="180000"/>
                <a:chOff x="4660325" y="1866850"/>
                <a:chExt cx="68350" cy="58100"/>
              </a:xfrm>
            </p:grpSpPr>
            <p:sp>
              <p:nvSpPr>
                <p:cNvPr id="78" name="Google Shape;864;p65">
                  <a:extLst>
                    <a:ext uri="{FF2B5EF4-FFF2-40B4-BE49-F238E27FC236}">
                      <a16:creationId xmlns:a16="http://schemas.microsoft.com/office/drawing/2014/main" id="{D832B29D-82E8-4D3D-9B5E-343B233BAAED}"/>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79" name="Google Shape;865;p65">
                  <a:extLst>
                    <a:ext uri="{FF2B5EF4-FFF2-40B4-BE49-F238E27FC236}">
                      <a16:creationId xmlns:a16="http://schemas.microsoft.com/office/drawing/2014/main" id="{96F8990F-7217-425D-B5F5-66D78FF09926}"/>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微软雅黑"/>
                    <a:cs typeface="+mn-cs"/>
                  </a:endParaRPr>
                </a:p>
              </p:txBody>
            </p:sp>
          </p:grpSp>
        </p:grpSp>
        <p:grpSp>
          <p:nvGrpSpPr>
            <p:cNvPr id="28" name="组合 27">
              <a:extLst>
                <a:ext uri="{FF2B5EF4-FFF2-40B4-BE49-F238E27FC236}">
                  <a16:creationId xmlns:a16="http://schemas.microsoft.com/office/drawing/2014/main" id="{D801762B-5F21-4F92-8A07-BD12AE6217CF}"/>
                </a:ext>
              </a:extLst>
            </p:cNvPr>
            <p:cNvGrpSpPr/>
            <p:nvPr/>
          </p:nvGrpSpPr>
          <p:grpSpPr>
            <a:xfrm>
              <a:off x="2131902" y="4785357"/>
              <a:ext cx="4880195" cy="461665"/>
              <a:chOff x="2318742" y="2198492"/>
              <a:chExt cx="4880195" cy="461665"/>
            </a:xfrm>
          </p:grpSpPr>
          <p:sp>
            <p:nvSpPr>
              <p:cNvPr id="29" name="文本框 28">
                <a:extLst>
                  <a:ext uri="{FF2B5EF4-FFF2-40B4-BE49-F238E27FC236}">
                    <a16:creationId xmlns:a16="http://schemas.microsoft.com/office/drawing/2014/main" id="{02787730-BD70-486D-AFFB-BDE38953D0DA}"/>
                  </a:ext>
                </a:extLst>
              </p:cNvPr>
              <p:cNvSpPr txBox="1"/>
              <p:nvPr/>
            </p:nvSpPr>
            <p:spPr>
              <a:xfrm>
                <a:off x="2692422" y="2198492"/>
                <a:ext cx="4132835" cy="461665"/>
              </a:xfrm>
              <a:prstGeom prst="rect">
                <a:avLst/>
              </a:prstGeom>
              <a:noFill/>
              <a:ln w="19050">
                <a:solidFill>
                  <a:srgbClr val="02409A"/>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2400" b="1" dirty="0">
                    <a:solidFill>
                      <a:prstClr val="black">
                        <a:lumMod val="85000"/>
                        <a:lumOff val="15000"/>
                      </a:prstClr>
                    </a:solidFill>
                    <a:latin typeface="思源黑体 CN" panose="020B0500000000000000" pitchFamily="34" charset="-122"/>
                    <a:ea typeface="思源黑体 CN" panose="020B0500000000000000" pitchFamily="34" charset="-122"/>
                    <a:cs typeface="+mn-ea"/>
                  </a:rPr>
                  <a:t>总结</a:t>
                </a:r>
                <a:endParaRPr kumimoji="0" lang="zh-CN" altLang="en-US" sz="2400" b="1" i="0" u="none" strike="noStrike" kern="1200" cap="none" spc="0" normalizeH="0" baseline="0" noProof="0" dirty="0">
                  <a:ln>
                    <a:noFill/>
                  </a:ln>
                  <a:solidFill>
                    <a:prstClr val="black">
                      <a:lumMod val="85000"/>
                      <a:lumOff val="15000"/>
                    </a:prstClr>
                  </a:solidFill>
                  <a:effectLst/>
                  <a:uLnTx/>
                  <a:uFillTx/>
                  <a:latin typeface="思源黑体 CN" panose="020B0500000000000000" pitchFamily="34" charset="-122"/>
                  <a:ea typeface="思源黑体 CN" panose="020B0500000000000000" pitchFamily="34" charset="-122"/>
                  <a:cs typeface="+mn-ea"/>
                </a:endParaRPr>
              </a:p>
            </p:txBody>
          </p:sp>
          <p:grpSp>
            <p:nvGrpSpPr>
              <p:cNvPr id="30" name="Google Shape;863;p65">
                <a:extLst>
                  <a:ext uri="{FF2B5EF4-FFF2-40B4-BE49-F238E27FC236}">
                    <a16:creationId xmlns:a16="http://schemas.microsoft.com/office/drawing/2014/main" id="{7140B953-4812-43BE-880C-90AF2084F76E}"/>
                  </a:ext>
                </a:extLst>
              </p:cNvPr>
              <p:cNvGrpSpPr>
                <a:grpSpLocks noChangeAspect="1"/>
              </p:cNvGrpSpPr>
              <p:nvPr/>
            </p:nvGrpSpPr>
            <p:grpSpPr>
              <a:xfrm>
                <a:off x="2318742" y="2339325"/>
                <a:ext cx="190147" cy="180000"/>
                <a:chOff x="4660325" y="1866850"/>
                <a:chExt cx="68350" cy="58100"/>
              </a:xfrm>
            </p:grpSpPr>
            <p:sp>
              <p:nvSpPr>
                <p:cNvPr id="34" name="Google Shape;864;p65">
                  <a:extLst>
                    <a:ext uri="{FF2B5EF4-FFF2-40B4-BE49-F238E27FC236}">
                      <a16:creationId xmlns:a16="http://schemas.microsoft.com/office/drawing/2014/main" id="{E624C319-509F-4423-A720-85345D0E390D}"/>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35" name="Google Shape;865;p65">
                  <a:extLst>
                    <a:ext uri="{FF2B5EF4-FFF2-40B4-BE49-F238E27FC236}">
                      <a16:creationId xmlns:a16="http://schemas.microsoft.com/office/drawing/2014/main" id="{69621E94-B4B4-41A7-8855-C3079C0AD01F}"/>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微软雅黑"/>
                    <a:cs typeface="+mn-cs"/>
                  </a:endParaRPr>
                </a:p>
              </p:txBody>
            </p:sp>
          </p:grpSp>
          <p:grpSp>
            <p:nvGrpSpPr>
              <p:cNvPr id="31" name="Google Shape;863;p65">
                <a:extLst>
                  <a:ext uri="{FF2B5EF4-FFF2-40B4-BE49-F238E27FC236}">
                    <a16:creationId xmlns:a16="http://schemas.microsoft.com/office/drawing/2014/main" id="{6CE42FB7-BA5A-4B93-9361-4128785B5B5C}"/>
                  </a:ext>
                </a:extLst>
              </p:cNvPr>
              <p:cNvGrpSpPr>
                <a:grpSpLocks noChangeAspect="1"/>
              </p:cNvGrpSpPr>
              <p:nvPr/>
            </p:nvGrpSpPr>
            <p:grpSpPr>
              <a:xfrm flipH="1">
                <a:off x="7008790" y="2339325"/>
                <a:ext cx="190147" cy="180000"/>
                <a:chOff x="4660325" y="1866850"/>
                <a:chExt cx="68350" cy="58100"/>
              </a:xfrm>
            </p:grpSpPr>
            <p:sp>
              <p:nvSpPr>
                <p:cNvPr id="32" name="Google Shape;864;p65">
                  <a:extLst>
                    <a:ext uri="{FF2B5EF4-FFF2-40B4-BE49-F238E27FC236}">
                      <a16:creationId xmlns:a16="http://schemas.microsoft.com/office/drawing/2014/main" id="{9290C251-328E-4DAE-B092-87B7A56CBF66}"/>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33" name="Google Shape;865;p65">
                  <a:extLst>
                    <a:ext uri="{FF2B5EF4-FFF2-40B4-BE49-F238E27FC236}">
                      <a16:creationId xmlns:a16="http://schemas.microsoft.com/office/drawing/2014/main" id="{454F09DA-25B7-4582-AB06-1C1FA3E6C1FC}"/>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微软雅黑"/>
                    <a:cs typeface="+mn-cs"/>
                  </a:endParaRPr>
                </a:p>
              </p:txBody>
            </p:sp>
          </p:grpSp>
        </p:grpSp>
      </p:grpSp>
      <p:sp>
        <p:nvSpPr>
          <p:cNvPr id="37" name="文本框 36">
            <a:extLst>
              <a:ext uri="{FF2B5EF4-FFF2-40B4-BE49-F238E27FC236}">
                <a16:creationId xmlns:a16="http://schemas.microsoft.com/office/drawing/2014/main" id="{9EEBFB12-9821-42F4-81F9-02A78EB44F1F}"/>
              </a:ext>
            </a:extLst>
          </p:cNvPr>
          <p:cNvSpPr txBox="1"/>
          <p:nvPr/>
        </p:nvSpPr>
        <p:spPr>
          <a:xfrm>
            <a:off x="428281" y="199434"/>
            <a:ext cx="3259295"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200" normalizeH="0" baseline="0" noProof="0">
                <a:ln>
                  <a:noFill/>
                </a:ln>
                <a:solidFill>
                  <a:prstClr val="white"/>
                </a:solidFill>
                <a:effectLst/>
                <a:uLnTx/>
                <a:uFillTx/>
                <a:latin typeface="Calibri" panose="020F0502020204030204" pitchFamily="34" charset="0"/>
                <a:ea typeface="微软雅黑" panose="020B0503020204020204" pitchFamily="34" charset="-122"/>
                <a:cs typeface="+mn-cs"/>
              </a:rPr>
              <a:t>提纲</a:t>
            </a:r>
          </a:p>
        </p:txBody>
      </p:sp>
    </p:spTree>
    <p:extLst>
      <p:ext uri="{BB962C8B-B14F-4D97-AF65-F5344CB8AC3E}">
        <p14:creationId xmlns:p14="http://schemas.microsoft.com/office/powerpoint/2010/main" val="2387986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34</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6644032" cy="523220"/>
          </a:xfrm>
          <a:prstGeom prst="rect">
            <a:avLst/>
          </a:prstGeom>
          <a:noFill/>
        </p:spPr>
        <p:txBody>
          <a:bodyPr wrap="square" rtlCol="0">
            <a:spAutoFit/>
          </a:bodyPr>
          <a:lstStyle/>
          <a:p>
            <a:pPr>
              <a:lnSpc>
                <a:spcPct val="100000"/>
              </a:lnSpc>
            </a:pPr>
            <a:r>
              <a:rPr lang="en-US" altLang="zh-CN" sz="2800" b="1" spc="200" dirty="0">
                <a:solidFill>
                  <a:schemeClr val="bg1"/>
                </a:solidFill>
                <a:latin typeface="Calibri" panose="020F0502020204030204" pitchFamily="34" charset="0"/>
                <a:ea typeface="微软雅黑" panose="020B0503020204020204" pitchFamily="34" charset="-122"/>
              </a:rPr>
              <a:t>PTD-P </a:t>
            </a:r>
            <a:r>
              <a:rPr lang="zh-CN" altLang="en-US" sz="2800" b="1" spc="200" dirty="0">
                <a:solidFill>
                  <a:schemeClr val="bg1"/>
                </a:solidFill>
                <a:latin typeface="Calibri" panose="020F0502020204030204" pitchFamily="34" charset="0"/>
                <a:ea typeface="微软雅黑" panose="020B0503020204020204" pitchFamily="34" charset="-122"/>
              </a:rPr>
              <a:t>混合张量并行与流水线并行</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pic>
        <p:nvPicPr>
          <p:cNvPr id="4" name="图片 3">
            <a:extLst>
              <a:ext uri="{FF2B5EF4-FFF2-40B4-BE49-F238E27FC236}">
                <a16:creationId xmlns:a16="http://schemas.microsoft.com/office/drawing/2014/main" id="{034B7CE3-F0B6-4CD2-AC52-F476BA8B0A2F}"/>
              </a:ext>
            </a:extLst>
          </p:cNvPr>
          <p:cNvPicPr>
            <a:picLocks noChangeAspect="1"/>
          </p:cNvPicPr>
          <p:nvPr/>
        </p:nvPicPr>
        <p:blipFill rotWithShape="1">
          <a:blip r:embed="rId3">
            <a:extLst>
              <a:ext uri="{28A0092B-C50C-407E-A947-70E740481C1C}">
                <a14:useLocalDpi xmlns:a14="http://schemas.microsoft.com/office/drawing/2010/main" val="0"/>
              </a:ext>
            </a:extLst>
          </a:blip>
          <a:srcRect b="48303"/>
          <a:stretch/>
        </p:blipFill>
        <p:spPr>
          <a:xfrm>
            <a:off x="178841" y="2091317"/>
            <a:ext cx="8786318" cy="2273514"/>
          </a:xfrm>
          <a:prstGeom prst="rect">
            <a:avLst/>
          </a:prstGeom>
        </p:spPr>
      </p:pic>
      <p:sp>
        <p:nvSpPr>
          <p:cNvPr id="8" name="矩形 7">
            <a:extLst>
              <a:ext uri="{FF2B5EF4-FFF2-40B4-BE49-F238E27FC236}">
                <a16:creationId xmlns:a16="http://schemas.microsoft.com/office/drawing/2014/main" id="{17E0F623-0CE5-4306-881D-6AB5E313B6D3}"/>
              </a:ext>
            </a:extLst>
          </p:cNvPr>
          <p:cNvSpPr/>
          <p:nvPr/>
        </p:nvSpPr>
        <p:spPr>
          <a:xfrm>
            <a:off x="1091967" y="5217339"/>
            <a:ext cx="7193525" cy="448584"/>
          </a:xfrm>
          <a:prstGeom prst="rect">
            <a:avLst/>
          </a:prstGeom>
        </p:spPr>
        <p:txBody>
          <a:bodyPr wrap="square">
            <a:spAutoFit/>
          </a:bodyPr>
          <a:lstStyle/>
          <a:p>
            <a:pPr marL="342900" indent="-342900">
              <a:lnSpc>
                <a:spcPct val="125000"/>
              </a:lnSpc>
              <a:buFont typeface="Arial" panose="020B0604020202020204" pitchFamily="34" charset="0"/>
              <a:buChar char="•"/>
            </a:pPr>
            <a:r>
              <a:rPr lang="en-US" altLang="zh-CN" sz="2000" dirty="0"/>
              <a:t>Combine </a:t>
            </a:r>
            <a:r>
              <a:rPr lang="en-US" altLang="zh-CN" sz="2000" b="1" dirty="0">
                <a:solidFill>
                  <a:srgbClr val="FF0000"/>
                </a:solidFill>
              </a:rPr>
              <a:t>P</a:t>
            </a:r>
            <a:r>
              <a:rPr lang="en-US" altLang="zh-CN" sz="2000" dirty="0"/>
              <a:t>ipeline, </a:t>
            </a:r>
            <a:r>
              <a:rPr lang="en-US" altLang="zh-CN" sz="2000" b="1" dirty="0">
                <a:solidFill>
                  <a:srgbClr val="FF0000"/>
                </a:solidFill>
              </a:rPr>
              <a:t>T</a:t>
            </a:r>
            <a:r>
              <a:rPr lang="en-US" altLang="zh-CN" sz="2000" dirty="0"/>
              <a:t>ensor, and </a:t>
            </a:r>
            <a:r>
              <a:rPr lang="en-US" altLang="zh-CN" sz="2000" b="1" dirty="0">
                <a:solidFill>
                  <a:srgbClr val="FF0000"/>
                </a:solidFill>
              </a:rPr>
              <a:t>D</a:t>
            </a:r>
            <a:r>
              <a:rPr lang="en-US" altLang="zh-CN" sz="2000" dirty="0"/>
              <a:t>ata </a:t>
            </a:r>
            <a:r>
              <a:rPr lang="en-US" altLang="zh-CN" sz="2000" b="1" dirty="0">
                <a:solidFill>
                  <a:srgbClr val="FF0000"/>
                </a:solidFill>
              </a:rPr>
              <a:t>P</a:t>
            </a:r>
            <a:r>
              <a:rPr lang="en-US" altLang="zh-CN" sz="2000" dirty="0"/>
              <a:t>arallelism</a:t>
            </a:r>
          </a:p>
        </p:txBody>
      </p:sp>
    </p:spTree>
    <p:extLst>
      <p:ext uri="{BB962C8B-B14F-4D97-AF65-F5344CB8AC3E}">
        <p14:creationId xmlns:p14="http://schemas.microsoft.com/office/powerpoint/2010/main" val="28022582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35</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4543769" cy="523220"/>
          </a:xfrm>
          <a:prstGeom prst="rect">
            <a:avLst/>
          </a:prstGeom>
          <a:noFill/>
        </p:spPr>
        <p:txBody>
          <a:bodyPr wrap="square" rtlCol="0">
            <a:spAutoFit/>
          </a:bodyPr>
          <a:lstStyle/>
          <a:p>
            <a:pPr eaLnBrk="1" fontAlgn="base" hangingPunct="1">
              <a:spcBef>
                <a:spcPct val="0"/>
              </a:spcBef>
              <a:spcAft>
                <a:spcPct val="0"/>
              </a:spcAft>
            </a:pPr>
            <a:r>
              <a:rPr lang="zh-CN" altLang="en-US"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混合流水线并行与数据并行</a:t>
            </a:r>
          </a:p>
        </p:txBody>
      </p:sp>
      <p:pic>
        <p:nvPicPr>
          <p:cNvPr id="3" name="图片 2">
            <a:extLst>
              <a:ext uri="{FF2B5EF4-FFF2-40B4-BE49-F238E27FC236}">
                <a16:creationId xmlns:a16="http://schemas.microsoft.com/office/drawing/2014/main" id="{7D897D75-4CC8-45A0-8060-72F40BC59060}"/>
              </a:ext>
            </a:extLst>
          </p:cNvPr>
          <p:cNvPicPr>
            <a:picLocks noChangeAspect="1"/>
          </p:cNvPicPr>
          <p:nvPr/>
        </p:nvPicPr>
        <p:blipFill>
          <a:blip r:embed="rId3"/>
          <a:stretch>
            <a:fillRect/>
          </a:stretch>
        </p:blipFill>
        <p:spPr>
          <a:xfrm>
            <a:off x="244763" y="1301033"/>
            <a:ext cx="8654474" cy="4255934"/>
          </a:xfrm>
          <a:prstGeom prst="rect">
            <a:avLst/>
          </a:prstGeom>
        </p:spPr>
      </p:pic>
    </p:spTree>
    <p:extLst>
      <p:ext uri="{BB962C8B-B14F-4D97-AF65-F5344CB8AC3E}">
        <p14:creationId xmlns:p14="http://schemas.microsoft.com/office/powerpoint/2010/main" val="39375920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36</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6644032" cy="523220"/>
          </a:xfrm>
          <a:prstGeom prst="rect">
            <a:avLst/>
          </a:prstGeom>
          <a:noFill/>
        </p:spPr>
        <p:txBody>
          <a:bodyPr wrap="square" rtlCol="0">
            <a:spAutoFit/>
          </a:bodyPr>
          <a:lstStyle/>
          <a:p>
            <a:pPr>
              <a:lnSpc>
                <a:spcPct val="100000"/>
              </a:lnSpc>
            </a:pPr>
            <a:r>
              <a:rPr lang="en-US" altLang="zh-CN" sz="2800" b="1" spc="200" dirty="0" err="1">
                <a:solidFill>
                  <a:schemeClr val="bg1"/>
                </a:solidFill>
                <a:latin typeface="Calibri" panose="020F0502020204030204" pitchFamily="34" charset="0"/>
                <a:ea typeface="微软雅黑" panose="020B0503020204020204" pitchFamily="34" charset="-122"/>
              </a:rPr>
              <a:t>Gpipe</a:t>
            </a:r>
            <a:r>
              <a:rPr lang="zh-CN" altLang="en-US" sz="2800" b="1" spc="200" dirty="0">
                <a:solidFill>
                  <a:schemeClr val="bg1"/>
                </a:solidFill>
                <a:latin typeface="Calibri" panose="020F0502020204030204" pitchFamily="34" charset="0"/>
                <a:ea typeface="微软雅黑" panose="020B0503020204020204" pitchFamily="34" charset="-122"/>
              </a:rPr>
              <a:t>流水线</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sp>
        <p:nvSpPr>
          <p:cNvPr id="8" name="矩形 7">
            <a:extLst>
              <a:ext uri="{FF2B5EF4-FFF2-40B4-BE49-F238E27FC236}">
                <a16:creationId xmlns:a16="http://schemas.microsoft.com/office/drawing/2014/main" id="{17E0F623-0CE5-4306-881D-6AB5E313B6D3}"/>
              </a:ext>
            </a:extLst>
          </p:cNvPr>
          <p:cNvSpPr/>
          <p:nvPr/>
        </p:nvSpPr>
        <p:spPr>
          <a:xfrm>
            <a:off x="1091967" y="4994655"/>
            <a:ext cx="7193525" cy="1218026"/>
          </a:xfrm>
          <a:prstGeom prst="rect">
            <a:avLst/>
          </a:prstGeom>
        </p:spPr>
        <p:txBody>
          <a:bodyPr wrap="square">
            <a:spAutoFit/>
          </a:bodyPr>
          <a:lstStyle/>
          <a:p>
            <a:pPr marL="342900" indent="-342900">
              <a:lnSpc>
                <a:spcPct val="125000"/>
              </a:lnSpc>
              <a:buFont typeface="Arial" panose="020B0604020202020204" pitchFamily="34" charset="0"/>
              <a:buChar char="•"/>
            </a:pPr>
            <a:r>
              <a:rPr lang="zh-CN" altLang="en-US" sz="2000" dirty="0"/>
              <a:t>存在空泡 </a:t>
            </a:r>
            <a:r>
              <a:rPr lang="en-US" altLang="zh-CN" sz="2000" b="0" i="0" dirty="0">
                <a:solidFill>
                  <a:srgbClr val="121212"/>
                </a:solidFill>
                <a:effectLst/>
                <a:latin typeface="-apple-system"/>
              </a:rPr>
              <a:t>bubble</a:t>
            </a:r>
          </a:p>
          <a:p>
            <a:pPr marL="342900" indent="-342900">
              <a:lnSpc>
                <a:spcPct val="125000"/>
              </a:lnSpc>
              <a:buFont typeface="Arial" panose="020B0604020202020204" pitchFamily="34" charset="0"/>
              <a:buChar char="•"/>
            </a:pPr>
            <a:r>
              <a:rPr lang="zh-CN" altLang="en-US" sz="2000" b="0" i="0" dirty="0">
                <a:solidFill>
                  <a:srgbClr val="121212"/>
                </a:solidFill>
                <a:effectLst/>
                <a:latin typeface="-apple-system"/>
              </a:rPr>
              <a:t>降低空泡率受内存限制</a:t>
            </a:r>
            <a:endParaRPr lang="en-US" altLang="zh-CN" sz="2000" b="0" i="0" dirty="0">
              <a:solidFill>
                <a:srgbClr val="121212"/>
              </a:solidFill>
              <a:effectLst/>
              <a:latin typeface="-apple-system"/>
            </a:endParaRPr>
          </a:p>
          <a:p>
            <a:pPr marL="342900" indent="-342900">
              <a:lnSpc>
                <a:spcPct val="125000"/>
              </a:lnSpc>
              <a:buFont typeface="Arial" panose="020B0604020202020204" pitchFamily="34" charset="0"/>
              <a:buChar char="•"/>
            </a:pPr>
            <a:endParaRPr lang="en-US" altLang="zh-CN" sz="2000" dirty="0"/>
          </a:p>
        </p:txBody>
      </p:sp>
      <p:pic>
        <p:nvPicPr>
          <p:cNvPr id="5" name="图片 4" descr="图形用户界面&#10;&#10;中度可信度描述已自动生成">
            <a:extLst>
              <a:ext uri="{FF2B5EF4-FFF2-40B4-BE49-F238E27FC236}">
                <a16:creationId xmlns:a16="http://schemas.microsoft.com/office/drawing/2014/main" id="{09CA2543-D597-4C15-9719-83E9EFB3E646}"/>
              </a:ext>
            </a:extLst>
          </p:cNvPr>
          <p:cNvPicPr>
            <a:picLocks noChangeAspect="1"/>
          </p:cNvPicPr>
          <p:nvPr/>
        </p:nvPicPr>
        <p:blipFill rotWithShape="1">
          <a:blip r:embed="rId3">
            <a:extLst>
              <a:ext uri="{28A0092B-C50C-407E-A947-70E740481C1C}">
                <a14:useLocalDpi xmlns:a14="http://schemas.microsoft.com/office/drawing/2010/main" val="0"/>
              </a:ext>
            </a:extLst>
          </a:blip>
          <a:srcRect t="51405"/>
          <a:stretch/>
        </p:blipFill>
        <p:spPr>
          <a:xfrm>
            <a:off x="150018" y="2007393"/>
            <a:ext cx="8843963" cy="2151107"/>
          </a:xfrm>
          <a:prstGeom prst="rect">
            <a:avLst/>
          </a:prstGeom>
        </p:spPr>
      </p:pic>
      <p:pic>
        <p:nvPicPr>
          <p:cNvPr id="13" name="图片 12">
            <a:extLst>
              <a:ext uri="{FF2B5EF4-FFF2-40B4-BE49-F238E27FC236}">
                <a16:creationId xmlns:a16="http://schemas.microsoft.com/office/drawing/2014/main" id="{ED49987F-A9EB-4A67-BB9F-75AC9E2F42EF}"/>
              </a:ext>
            </a:extLst>
          </p:cNvPr>
          <p:cNvPicPr>
            <a:picLocks noChangeAspect="1"/>
          </p:cNvPicPr>
          <p:nvPr/>
        </p:nvPicPr>
        <p:blipFill>
          <a:blip r:embed="rId4"/>
          <a:stretch>
            <a:fillRect/>
          </a:stretch>
        </p:blipFill>
        <p:spPr>
          <a:xfrm>
            <a:off x="1514856" y="902707"/>
            <a:ext cx="6114286" cy="3409524"/>
          </a:xfrm>
          <a:prstGeom prst="rect">
            <a:avLst/>
          </a:prstGeom>
        </p:spPr>
      </p:pic>
      <p:pic>
        <p:nvPicPr>
          <p:cNvPr id="15" name="图片 14">
            <a:extLst>
              <a:ext uri="{FF2B5EF4-FFF2-40B4-BE49-F238E27FC236}">
                <a16:creationId xmlns:a16="http://schemas.microsoft.com/office/drawing/2014/main" id="{2EA1BAC9-244C-47D7-B366-E749DA6D0B66}"/>
              </a:ext>
            </a:extLst>
          </p:cNvPr>
          <p:cNvPicPr>
            <a:picLocks noChangeAspect="1"/>
          </p:cNvPicPr>
          <p:nvPr/>
        </p:nvPicPr>
        <p:blipFill>
          <a:blip r:embed="rId5"/>
          <a:stretch>
            <a:fillRect/>
          </a:stretch>
        </p:blipFill>
        <p:spPr>
          <a:xfrm>
            <a:off x="3510088" y="3425547"/>
            <a:ext cx="2009524" cy="1304762"/>
          </a:xfrm>
          <a:prstGeom prst="rect">
            <a:avLst/>
          </a:prstGeom>
        </p:spPr>
      </p:pic>
      <p:pic>
        <p:nvPicPr>
          <p:cNvPr id="17" name="图片 16" descr="图片包含 图示&#10;&#10;描述已自动生成">
            <a:extLst>
              <a:ext uri="{FF2B5EF4-FFF2-40B4-BE49-F238E27FC236}">
                <a16:creationId xmlns:a16="http://schemas.microsoft.com/office/drawing/2014/main" id="{F87E8BC7-6B66-4C85-ACC3-9258F256A1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97792" y="3578531"/>
            <a:ext cx="6348413" cy="2524786"/>
          </a:xfrm>
          <a:prstGeom prst="rect">
            <a:avLst/>
          </a:prstGeom>
        </p:spPr>
      </p:pic>
    </p:spTree>
    <p:extLst>
      <p:ext uri="{BB962C8B-B14F-4D97-AF65-F5344CB8AC3E}">
        <p14:creationId xmlns:p14="http://schemas.microsoft.com/office/powerpoint/2010/main" val="3353504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37</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4019894" cy="523220"/>
          </a:xfrm>
          <a:prstGeom prst="rect">
            <a:avLst/>
          </a:prstGeom>
          <a:noFill/>
        </p:spPr>
        <p:txBody>
          <a:bodyPr wrap="square" rtlCol="0">
            <a:spAutoFit/>
          </a:bodyPr>
          <a:lstStyle/>
          <a:p>
            <a:pPr>
              <a:lnSpc>
                <a:spcPct val="100000"/>
              </a:lnSpc>
            </a:pPr>
            <a:r>
              <a:rPr lang="en-US" altLang="zh-CN" sz="2800" b="1" spc="200" dirty="0" err="1">
                <a:solidFill>
                  <a:schemeClr val="bg1"/>
                </a:solidFill>
                <a:latin typeface="Calibri" panose="020F0502020204030204" pitchFamily="34" charset="0"/>
                <a:ea typeface="微软雅黑" panose="020B0503020204020204" pitchFamily="34" charset="-122"/>
              </a:rPr>
              <a:t>PipeDream</a:t>
            </a:r>
            <a:r>
              <a:rPr lang="zh-CN" altLang="en-US" sz="2800" b="1" spc="200" dirty="0">
                <a:solidFill>
                  <a:schemeClr val="bg1"/>
                </a:solidFill>
                <a:latin typeface="Calibri" panose="020F0502020204030204" pitchFamily="34" charset="0"/>
                <a:ea typeface="微软雅黑" panose="020B0503020204020204" pitchFamily="34" charset="-122"/>
              </a:rPr>
              <a:t>流水线</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pic>
        <p:nvPicPr>
          <p:cNvPr id="5" name="图片 4" descr="图形用户界面, 应用程序&#10;&#10;描述已自动生成">
            <a:extLst>
              <a:ext uri="{FF2B5EF4-FFF2-40B4-BE49-F238E27FC236}">
                <a16:creationId xmlns:a16="http://schemas.microsoft.com/office/drawing/2014/main" id="{96241958-A194-4337-A487-988FEE179C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283" y="723891"/>
            <a:ext cx="7889433" cy="3924278"/>
          </a:xfrm>
          <a:prstGeom prst="rect">
            <a:avLst/>
          </a:prstGeom>
        </p:spPr>
      </p:pic>
      <p:sp>
        <p:nvSpPr>
          <p:cNvPr id="7" name="矩形 6">
            <a:extLst>
              <a:ext uri="{FF2B5EF4-FFF2-40B4-BE49-F238E27FC236}">
                <a16:creationId xmlns:a16="http://schemas.microsoft.com/office/drawing/2014/main" id="{1B7A3A46-CE37-4C72-BA39-0DE560167075}"/>
              </a:ext>
            </a:extLst>
          </p:cNvPr>
          <p:cNvSpPr/>
          <p:nvPr/>
        </p:nvSpPr>
        <p:spPr>
          <a:xfrm>
            <a:off x="1149119" y="4457720"/>
            <a:ext cx="7193525" cy="1216615"/>
          </a:xfrm>
          <a:prstGeom prst="rect">
            <a:avLst/>
          </a:prstGeom>
        </p:spPr>
        <p:txBody>
          <a:bodyPr wrap="square">
            <a:spAutoFit/>
          </a:bodyPr>
          <a:lstStyle/>
          <a:p>
            <a:pPr>
              <a:lnSpc>
                <a:spcPct val="125000"/>
              </a:lnSpc>
            </a:pPr>
            <a:r>
              <a:rPr lang="zh-CN" altLang="en-US" sz="2000" b="1" dirty="0"/>
              <a:t>完成一次前向传播后立刻做本</a:t>
            </a:r>
            <a:r>
              <a:rPr lang="en-US" altLang="zh-CN" sz="2000" b="1" dirty="0"/>
              <a:t>mini-batch</a:t>
            </a:r>
            <a:r>
              <a:rPr lang="zh-CN" altLang="en-US" sz="2000" b="1" dirty="0"/>
              <a:t>的反向传播（</a:t>
            </a:r>
            <a:r>
              <a:rPr lang="en-US" altLang="zh-CN" sz="2000" b="1" dirty="0"/>
              <a:t>1F1B</a:t>
            </a:r>
            <a:r>
              <a:rPr lang="zh-CN" altLang="en-US" sz="2000" b="1" dirty="0"/>
              <a:t>）</a:t>
            </a:r>
            <a:endParaRPr lang="en-US" altLang="zh-CN" sz="2000" b="1" dirty="0"/>
          </a:p>
          <a:p>
            <a:pPr marL="342900" indent="-342900">
              <a:lnSpc>
                <a:spcPct val="125000"/>
              </a:lnSpc>
              <a:buFont typeface="Arial" panose="020B0604020202020204" pitchFamily="34" charset="0"/>
              <a:buChar char="•"/>
            </a:pPr>
            <a:r>
              <a:rPr lang="zh-CN" altLang="en-US" sz="2000" dirty="0"/>
              <a:t>完成反向传播在本地进行参数更新</a:t>
            </a:r>
            <a:endParaRPr lang="en-US" altLang="zh-CN" sz="2000" dirty="0"/>
          </a:p>
          <a:p>
            <a:pPr marL="342900" indent="-342900">
              <a:lnSpc>
                <a:spcPct val="125000"/>
              </a:lnSpc>
              <a:buFont typeface="Arial" panose="020B0604020202020204" pitchFamily="34" charset="0"/>
              <a:buChar char="•"/>
            </a:pPr>
            <a:r>
              <a:rPr lang="en-US" altLang="zh-CN" sz="2000" dirty="0"/>
              <a:t>GPU</a:t>
            </a:r>
            <a:r>
              <a:rPr lang="zh-CN" altLang="en-US" sz="2000" dirty="0"/>
              <a:t>利用率再次提高</a:t>
            </a:r>
            <a:endParaRPr lang="en-US" altLang="zh-CN" sz="2000" b="1" dirty="0">
              <a:solidFill>
                <a:srgbClr val="FF0000"/>
              </a:solidFill>
            </a:endParaRPr>
          </a:p>
        </p:txBody>
      </p:sp>
    </p:spTree>
    <p:extLst>
      <p:ext uri="{BB962C8B-B14F-4D97-AF65-F5344CB8AC3E}">
        <p14:creationId xmlns:p14="http://schemas.microsoft.com/office/powerpoint/2010/main" val="37407514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38</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0" y="199434"/>
            <a:ext cx="6372570" cy="523220"/>
          </a:xfrm>
          <a:prstGeom prst="rect">
            <a:avLst/>
          </a:prstGeom>
          <a:noFill/>
        </p:spPr>
        <p:txBody>
          <a:bodyPr wrap="square" rtlCol="0">
            <a:spAutoFit/>
          </a:bodyPr>
          <a:lstStyle/>
          <a:p>
            <a:pPr>
              <a:lnSpc>
                <a:spcPct val="100000"/>
              </a:lnSpc>
            </a:pPr>
            <a:r>
              <a:rPr lang="en-US" altLang="zh-CN" sz="2800" b="1" spc="200" dirty="0">
                <a:solidFill>
                  <a:schemeClr val="bg1"/>
                </a:solidFill>
                <a:latin typeface="Calibri" panose="020F0502020204030204" pitchFamily="34" charset="0"/>
                <a:ea typeface="微软雅黑" panose="020B0503020204020204" pitchFamily="34" charset="-122"/>
              </a:rPr>
              <a:t>Megatron</a:t>
            </a:r>
            <a:r>
              <a:rPr lang="zh-CN" altLang="en-US" sz="2800" b="1" spc="200" dirty="0">
                <a:solidFill>
                  <a:schemeClr val="bg1"/>
                </a:solidFill>
                <a:latin typeface="Calibri" panose="020F0502020204030204" pitchFamily="34" charset="0"/>
                <a:ea typeface="微软雅黑" panose="020B0503020204020204" pitchFamily="34" charset="-122"/>
              </a:rPr>
              <a:t>流水线</a:t>
            </a:r>
            <a:r>
              <a:rPr lang="en-US" altLang="zh-CN" sz="2800" b="1" spc="200" dirty="0">
                <a:solidFill>
                  <a:schemeClr val="bg1"/>
                </a:solidFill>
                <a:latin typeface="Calibri" panose="020F0502020204030204" pitchFamily="34" charset="0"/>
                <a:ea typeface="微软雅黑" panose="020B0503020204020204" pitchFamily="34" charset="-122"/>
              </a:rPr>
              <a:t>——Virtual Pipeline</a:t>
            </a:r>
          </a:p>
        </p:txBody>
      </p:sp>
      <p:sp>
        <p:nvSpPr>
          <p:cNvPr id="7" name="矩形 6">
            <a:extLst>
              <a:ext uri="{FF2B5EF4-FFF2-40B4-BE49-F238E27FC236}">
                <a16:creationId xmlns:a16="http://schemas.microsoft.com/office/drawing/2014/main" id="{1B7A3A46-CE37-4C72-BA39-0DE560167075}"/>
              </a:ext>
            </a:extLst>
          </p:cNvPr>
          <p:cNvSpPr/>
          <p:nvPr/>
        </p:nvSpPr>
        <p:spPr>
          <a:xfrm>
            <a:off x="1134832" y="4818540"/>
            <a:ext cx="7193525" cy="1602746"/>
          </a:xfrm>
          <a:prstGeom prst="rect">
            <a:avLst/>
          </a:prstGeom>
        </p:spPr>
        <p:txBody>
          <a:bodyPr wrap="square">
            <a:spAutoFit/>
          </a:bodyPr>
          <a:lstStyle/>
          <a:p>
            <a:pPr>
              <a:lnSpc>
                <a:spcPct val="125000"/>
              </a:lnSpc>
            </a:pPr>
            <a:r>
              <a:rPr lang="en-US" altLang="zh-CN" sz="2000" b="1" dirty="0"/>
              <a:t>Virtual Pipeline</a:t>
            </a:r>
          </a:p>
          <a:p>
            <a:pPr marL="342900" indent="-342900">
              <a:lnSpc>
                <a:spcPct val="125000"/>
              </a:lnSpc>
              <a:buFont typeface="Arial" panose="020B0604020202020204" pitchFamily="34" charset="0"/>
              <a:buChar char="•"/>
            </a:pPr>
            <a:r>
              <a:rPr lang="zh-CN" altLang="en-US" sz="2000" dirty="0"/>
              <a:t>在 </a:t>
            </a:r>
            <a:r>
              <a:rPr lang="en-US" altLang="zh-CN" sz="2000" dirty="0"/>
              <a:t>device </a:t>
            </a:r>
            <a:r>
              <a:rPr lang="zh-CN" altLang="en-US" sz="2000" dirty="0"/>
              <a:t>数量不变的情况下，分出更多的 </a:t>
            </a:r>
            <a:r>
              <a:rPr lang="en-US" altLang="zh-CN" sz="2000" dirty="0"/>
              <a:t>pipeline stage</a:t>
            </a:r>
          </a:p>
          <a:p>
            <a:pPr marL="342900" indent="-342900">
              <a:lnSpc>
                <a:spcPct val="125000"/>
              </a:lnSpc>
              <a:buFont typeface="Arial" panose="020B0604020202020204" pitchFamily="34" charset="0"/>
              <a:buChar char="•"/>
            </a:pPr>
            <a:r>
              <a:rPr lang="zh-CN" altLang="en-US" sz="2000" dirty="0"/>
              <a:t>以更多的通信量，换取空泡比率降低</a:t>
            </a:r>
          </a:p>
          <a:p>
            <a:pPr marL="342900" indent="-342900">
              <a:lnSpc>
                <a:spcPct val="125000"/>
              </a:lnSpc>
              <a:buFont typeface="Arial" panose="020B0604020202020204" pitchFamily="34" charset="0"/>
              <a:buChar char="•"/>
            </a:pPr>
            <a:endParaRPr lang="en-US" altLang="zh-CN" sz="2000" b="1" dirty="0">
              <a:solidFill>
                <a:srgbClr val="FF0000"/>
              </a:solidFill>
            </a:endParaRPr>
          </a:p>
        </p:txBody>
      </p:sp>
      <p:pic>
        <p:nvPicPr>
          <p:cNvPr id="4" name="图片 3" descr="游戏界面的截图图&#10;&#10;描述已自动生成">
            <a:extLst>
              <a:ext uri="{FF2B5EF4-FFF2-40B4-BE49-F238E27FC236}">
                <a16:creationId xmlns:a16="http://schemas.microsoft.com/office/drawing/2014/main" id="{003B2C73-B48C-446A-8C1C-181DF91DF6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2654"/>
            <a:ext cx="9144000" cy="4180974"/>
          </a:xfrm>
          <a:prstGeom prst="rect">
            <a:avLst/>
          </a:prstGeom>
        </p:spPr>
      </p:pic>
    </p:spTree>
    <p:extLst>
      <p:ext uri="{BB962C8B-B14F-4D97-AF65-F5344CB8AC3E}">
        <p14:creationId xmlns:p14="http://schemas.microsoft.com/office/powerpoint/2010/main" val="12142762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39</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0" y="199434"/>
            <a:ext cx="6372570" cy="523220"/>
          </a:xfrm>
          <a:prstGeom prst="rect">
            <a:avLst/>
          </a:prstGeom>
          <a:noFill/>
        </p:spPr>
        <p:txBody>
          <a:bodyPr wrap="square" rtlCol="0">
            <a:spAutoFit/>
          </a:bodyPr>
          <a:lstStyle/>
          <a:p>
            <a:pPr>
              <a:lnSpc>
                <a:spcPct val="100000"/>
              </a:lnSpc>
            </a:pPr>
            <a:r>
              <a:rPr lang="en-US" altLang="zh-CN" sz="2800" b="1" spc="200" dirty="0">
                <a:solidFill>
                  <a:schemeClr val="bg1"/>
                </a:solidFill>
                <a:latin typeface="Calibri" panose="020F0502020204030204" pitchFamily="34" charset="0"/>
                <a:ea typeface="微软雅黑" panose="020B0503020204020204" pitchFamily="34" charset="-122"/>
              </a:rPr>
              <a:t>Megatron</a:t>
            </a:r>
            <a:r>
              <a:rPr lang="zh-CN" altLang="en-US" sz="2800" b="1" spc="200" dirty="0">
                <a:solidFill>
                  <a:schemeClr val="bg1"/>
                </a:solidFill>
                <a:latin typeface="Calibri" panose="020F0502020204030204" pitchFamily="34" charset="0"/>
                <a:ea typeface="微软雅黑" panose="020B0503020204020204" pitchFamily="34" charset="-122"/>
              </a:rPr>
              <a:t>流水线</a:t>
            </a:r>
            <a:r>
              <a:rPr lang="en-US" altLang="zh-CN" sz="2800" b="1" spc="200" dirty="0">
                <a:solidFill>
                  <a:schemeClr val="bg1"/>
                </a:solidFill>
                <a:latin typeface="Calibri" panose="020F0502020204030204" pitchFamily="34" charset="0"/>
                <a:ea typeface="微软雅黑" panose="020B0503020204020204" pitchFamily="34" charset="-122"/>
              </a:rPr>
              <a:t>——Virtual Pipeline</a:t>
            </a:r>
          </a:p>
        </p:txBody>
      </p:sp>
      <p:pic>
        <p:nvPicPr>
          <p:cNvPr id="5" name="图片 4" descr="图示&#10;&#10;描述已自动生成">
            <a:extLst>
              <a:ext uri="{FF2B5EF4-FFF2-40B4-BE49-F238E27FC236}">
                <a16:creationId xmlns:a16="http://schemas.microsoft.com/office/drawing/2014/main" id="{080E8AA3-219C-4E71-AEFF-E977365406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280" y="882253"/>
            <a:ext cx="3442150" cy="5322094"/>
          </a:xfrm>
          <a:prstGeom prst="rect">
            <a:avLst/>
          </a:prstGeom>
        </p:spPr>
      </p:pic>
      <p:pic>
        <p:nvPicPr>
          <p:cNvPr id="8" name="图片 7" descr="图示&#10;&#10;描述已自动生成">
            <a:extLst>
              <a:ext uri="{FF2B5EF4-FFF2-40B4-BE49-F238E27FC236}">
                <a16:creationId xmlns:a16="http://schemas.microsoft.com/office/drawing/2014/main" id="{D2C2C9AB-7745-4087-AD32-E272024E8E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0433" y="882253"/>
            <a:ext cx="4038689" cy="5322094"/>
          </a:xfrm>
          <a:prstGeom prst="rect">
            <a:avLst/>
          </a:prstGeom>
        </p:spPr>
      </p:pic>
    </p:spTree>
    <p:extLst>
      <p:ext uri="{BB962C8B-B14F-4D97-AF65-F5344CB8AC3E}">
        <p14:creationId xmlns:p14="http://schemas.microsoft.com/office/powerpoint/2010/main" val="3848336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4</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背景介绍</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sp>
        <p:nvSpPr>
          <p:cNvPr id="4" name="矩形 3">
            <a:extLst>
              <a:ext uri="{FF2B5EF4-FFF2-40B4-BE49-F238E27FC236}">
                <a16:creationId xmlns:a16="http://schemas.microsoft.com/office/drawing/2014/main" id="{B9EC3E4B-0513-4A88-8BCD-62E42AC79758}"/>
              </a:ext>
            </a:extLst>
          </p:cNvPr>
          <p:cNvSpPr/>
          <p:nvPr/>
        </p:nvSpPr>
        <p:spPr>
          <a:xfrm>
            <a:off x="428281" y="981095"/>
            <a:ext cx="7193525" cy="1216615"/>
          </a:xfrm>
          <a:prstGeom prst="rect">
            <a:avLst/>
          </a:prstGeom>
        </p:spPr>
        <p:txBody>
          <a:bodyPr wrap="square">
            <a:spAutoFit/>
          </a:bodyPr>
          <a:lstStyle/>
          <a:p>
            <a:pPr>
              <a:lnSpc>
                <a:spcPct val="125000"/>
              </a:lnSpc>
            </a:pPr>
            <a:r>
              <a:rPr lang="zh-CN" altLang="en-US" sz="2000" b="1" dirty="0"/>
              <a:t>语言模型存在挑战</a:t>
            </a:r>
            <a:endParaRPr lang="en-US" altLang="zh-CN" sz="2000" b="1" dirty="0"/>
          </a:p>
          <a:p>
            <a:pPr marL="342900" indent="-342900">
              <a:lnSpc>
                <a:spcPct val="125000"/>
              </a:lnSpc>
              <a:buFont typeface="Arial" panose="020B0604020202020204" pitchFamily="34" charset="0"/>
              <a:buChar char="•"/>
            </a:pPr>
            <a:r>
              <a:rPr lang="zh-CN" altLang="en-US" sz="2000" dirty="0"/>
              <a:t>精度要求越来越高，而精度与模型规模有关</a:t>
            </a:r>
            <a:endParaRPr lang="en-US" altLang="zh-CN" sz="2000" dirty="0"/>
          </a:p>
          <a:p>
            <a:pPr marL="342900" indent="-342900">
              <a:lnSpc>
                <a:spcPct val="125000"/>
              </a:lnSpc>
              <a:buFont typeface="Arial" panose="020B0604020202020204" pitchFamily="34" charset="0"/>
              <a:buChar char="•"/>
            </a:pPr>
            <a:r>
              <a:rPr lang="zh-CN" altLang="en-US" sz="2000" dirty="0"/>
              <a:t>参数越来越多，模型越来越大（</a:t>
            </a:r>
            <a:r>
              <a:rPr lang="en-US" altLang="zh-CN" sz="2000" dirty="0">
                <a:solidFill>
                  <a:srgbClr val="FF0000"/>
                </a:solidFill>
              </a:rPr>
              <a:t>GPT-3</a:t>
            </a:r>
            <a:r>
              <a:rPr lang="zh-CN" altLang="en-US" sz="2000" dirty="0">
                <a:solidFill>
                  <a:srgbClr val="FF0000"/>
                </a:solidFill>
              </a:rPr>
              <a:t>：</a:t>
            </a:r>
            <a:r>
              <a:rPr lang="en-US" altLang="zh-CN" sz="2000" dirty="0">
                <a:solidFill>
                  <a:srgbClr val="FF0000"/>
                </a:solidFill>
              </a:rPr>
              <a:t>175B</a:t>
            </a:r>
            <a:r>
              <a:rPr lang="zh-CN" altLang="en-US" sz="2000" dirty="0"/>
              <a:t>）</a:t>
            </a:r>
            <a:endParaRPr lang="en-US" altLang="zh-CN" sz="2000" dirty="0"/>
          </a:p>
        </p:txBody>
      </p:sp>
      <p:pic>
        <p:nvPicPr>
          <p:cNvPr id="11" name="图片 10" descr="图表&#10;&#10;描述已自动生成">
            <a:extLst>
              <a:ext uri="{FF2B5EF4-FFF2-40B4-BE49-F238E27FC236}">
                <a16:creationId xmlns:a16="http://schemas.microsoft.com/office/drawing/2014/main" id="{4FC5F700-C3BA-497A-AC78-0AE613AE8F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143" y="2292758"/>
            <a:ext cx="8665713" cy="3584147"/>
          </a:xfrm>
          <a:prstGeom prst="rect">
            <a:avLst/>
          </a:prstGeom>
        </p:spPr>
      </p:pic>
    </p:spTree>
    <p:extLst>
      <p:ext uri="{BB962C8B-B14F-4D97-AF65-F5344CB8AC3E}">
        <p14:creationId xmlns:p14="http://schemas.microsoft.com/office/powerpoint/2010/main" val="28039628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40</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0" y="199434"/>
            <a:ext cx="6372570" cy="523220"/>
          </a:xfrm>
          <a:prstGeom prst="rect">
            <a:avLst/>
          </a:prstGeom>
          <a:noFill/>
        </p:spPr>
        <p:txBody>
          <a:bodyPr wrap="square" rtlCol="0">
            <a:spAutoFit/>
          </a:bodyPr>
          <a:lstStyle/>
          <a:p>
            <a:pPr>
              <a:lnSpc>
                <a:spcPct val="100000"/>
              </a:lnSpc>
            </a:pPr>
            <a:r>
              <a:rPr lang="en-US" altLang="zh-CN" sz="2800" b="1" spc="200" dirty="0">
                <a:solidFill>
                  <a:schemeClr val="bg1"/>
                </a:solidFill>
                <a:latin typeface="Calibri" panose="020F0502020204030204" pitchFamily="34" charset="0"/>
                <a:ea typeface="微软雅黑" panose="020B0503020204020204" pitchFamily="34" charset="-122"/>
              </a:rPr>
              <a:t>Megatron</a:t>
            </a:r>
            <a:r>
              <a:rPr lang="zh-CN" altLang="en-US" sz="2800" b="1" spc="200" dirty="0">
                <a:solidFill>
                  <a:schemeClr val="bg1"/>
                </a:solidFill>
                <a:latin typeface="Calibri" panose="020F0502020204030204" pitchFamily="34" charset="0"/>
                <a:ea typeface="微软雅黑" panose="020B0503020204020204" pitchFamily="34" charset="-122"/>
              </a:rPr>
              <a:t>流水线</a:t>
            </a:r>
            <a:r>
              <a:rPr lang="en-US" altLang="zh-CN" sz="2800" b="1" spc="200" dirty="0">
                <a:solidFill>
                  <a:schemeClr val="bg1"/>
                </a:solidFill>
                <a:latin typeface="Calibri" panose="020F0502020204030204" pitchFamily="34" charset="0"/>
                <a:ea typeface="微软雅黑" panose="020B0503020204020204" pitchFamily="34" charset="-122"/>
              </a:rPr>
              <a:t>——Virtual Pipeline</a:t>
            </a:r>
          </a:p>
        </p:txBody>
      </p:sp>
      <p:sp>
        <p:nvSpPr>
          <p:cNvPr id="7" name="矩形 6">
            <a:extLst>
              <a:ext uri="{FF2B5EF4-FFF2-40B4-BE49-F238E27FC236}">
                <a16:creationId xmlns:a16="http://schemas.microsoft.com/office/drawing/2014/main" id="{1B7A3A46-CE37-4C72-BA39-0DE560167075}"/>
              </a:ext>
            </a:extLst>
          </p:cNvPr>
          <p:cNvSpPr/>
          <p:nvPr/>
        </p:nvSpPr>
        <p:spPr>
          <a:xfrm>
            <a:off x="1134832" y="4818540"/>
            <a:ext cx="7193525" cy="1602746"/>
          </a:xfrm>
          <a:prstGeom prst="rect">
            <a:avLst/>
          </a:prstGeom>
        </p:spPr>
        <p:txBody>
          <a:bodyPr wrap="square">
            <a:spAutoFit/>
          </a:bodyPr>
          <a:lstStyle/>
          <a:p>
            <a:pPr>
              <a:lnSpc>
                <a:spcPct val="125000"/>
              </a:lnSpc>
            </a:pPr>
            <a:r>
              <a:rPr lang="en-US" altLang="zh-CN" sz="2000" b="1" dirty="0"/>
              <a:t>Virtual Pipeline</a:t>
            </a:r>
          </a:p>
          <a:p>
            <a:pPr marL="342900" indent="-342900">
              <a:lnSpc>
                <a:spcPct val="125000"/>
              </a:lnSpc>
              <a:buFont typeface="Arial" panose="020B0604020202020204" pitchFamily="34" charset="0"/>
              <a:buChar char="•"/>
            </a:pPr>
            <a:r>
              <a:rPr lang="zh-CN" altLang="en-US" sz="2000" dirty="0"/>
              <a:t>在 </a:t>
            </a:r>
            <a:r>
              <a:rPr lang="en-US" altLang="zh-CN" sz="2000" dirty="0"/>
              <a:t>device </a:t>
            </a:r>
            <a:r>
              <a:rPr lang="zh-CN" altLang="en-US" sz="2000" dirty="0"/>
              <a:t>数量不变的情况下，分出更多的 </a:t>
            </a:r>
            <a:r>
              <a:rPr lang="en-US" altLang="zh-CN" sz="2000" dirty="0"/>
              <a:t>pipeline stage</a:t>
            </a:r>
          </a:p>
          <a:p>
            <a:pPr marL="342900" indent="-342900">
              <a:lnSpc>
                <a:spcPct val="125000"/>
              </a:lnSpc>
              <a:buFont typeface="Arial" panose="020B0604020202020204" pitchFamily="34" charset="0"/>
              <a:buChar char="•"/>
            </a:pPr>
            <a:r>
              <a:rPr lang="zh-CN" altLang="en-US" sz="2000" dirty="0"/>
              <a:t>以更多的通信量，换取空泡比率降低</a:t>
            </a:r>
          </a:p>
          <a:p>
            <a:pPr marL="342900" indent="-342900">
              <a:lnSpc>
                <a:spcPct val="125000"/>
              </a:lnSpc>
              <a:buFont typeface="Arial" panose="020B0604020202020204" pitchFamily="34" charset="0"/>
              <a:buChar char="•"/>
            </a:pPr>
            <a:endParaRPr lang="en-US" altLang="zh-CN" sz="2000" b="1" dirty="0">
              <a:solidFill>
                <a:srgbClr val="FF0000"/>
              </a:solidFill>
            </a:endParaRPr>
          </a:p>
        </p:txBody>
      </p:sp>
      <p:pic>
        <p:nvPicPr>
          <p:cNvPr id="4" name="图片 3" descr="游戏界面的截图图&#10;&#10;描述已自动生成">
            <a:extLst>
              <a:ext uri="{FF2B5EF4-FFF2-40B4-BE49-F238E27FC236}">
                <a16:creationId xmlns:a16="http://schemas.microsoft.com/office/drawing/2014/main" id="{003B2C73-B48C-446A-8C1C-181DF91DF6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2654"/>
            <a:ext cx="9144000" cy="4180974"/>
          </a:xfrm>
          <a:prstGeom prst="rect">
            <a:avLst/>
          </a:prstGeom>
        </p:spPr>
      </p:pic>
      <p:pic>
        <p:nvPicPr>
          <p:cNvPr id="5" name="图片 4">
            <a:extLst>
              <a:ext uri="{FF2B5EF4-FFF2-40B4-BE49-F238E27FC236}">
                <a16:creationId xmlns:a16="http://schemas.microsoft.com/office/drawing/2014/main" id="{89AC1E11-B702-4A32-A11B-B636884B172C}"/>
              </a:ext>
            </a:extLst>
          </p:cNvPr>
          <p:cNvPicPr>
            <a:picLocks noChangeAspect="1"/>
          </p:cNvPicPr>
          <p:nvPr/>
        </p:nvPicPr>
        <p:blipFill>
          <a:blip r:embed="rId4"/>
          <a:stretch>
            <a:fillRect/>
          </a:stretch>
        </p:blipFill>
        <p:spPr>
          <a:xfrm>
            <a:off x="1624381" y="722654"/>
            <a:ext cx="5895238" cy="4238095"/>
          </a:xfrm>
          <a:prstGeom prst="rect">
            <a:avLst/>
          </a:prstGeom>
        </p:spPr>
      </p:pic>
    </p:spTree>
    <p:extLst>
      <p:ext uri="{BB962C8B-B14F-4D97-AF65-F5344CB8AC3E}">
        <p14:creationId xmlns:p14="http://schemas.microsoft.com/office/powerpoint/2010/main" val="2789233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41</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4665213"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实验结果</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pic>
        <p:nvPicPr>
          <p:cNvPr id="4" name="图片 3">
            <a:extLst>
              <a:ext uri="{FF2B5EF4-FFF2-40B4-BE49-F238E27FC236}">
                <a16:creationId xmlns:a16="http://schemas.microsoft.com/office/drawing/2014/main" id="{034B7CE3-F0B6-4CD2-AC52-F476BA8B0A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0081" y="1747385"/>
            <a:ext cx="7843838" cy="2668808"/>
          </a:xfrm>
          <a:prstGeom prst="rect">
            <a:avLst/>
          </a:prstGeom>
        </p:spPr>
      </p:pic>
      <p:sp>
        <p:nvSpPr>
          <p:cNvPr id="8" name="矩形 7">
            <a:extLst>
              <a:ext uri="{FF2B5EF4-FFF2-40B4-BE49-F238E27FC236}">
                <a16:creationId xmlns:a16="http://schemas.microsoft.com/office/drawing/2014/main" id="{17E0F623-0CE5-4306-881D-6AB5E313B6D3}"/>
              </a:ext>
            </a:extLst>
          </p:cNvPr>
          <p:cNvSpPr/>
          <p:nvPr/>
        </p:nvSpPr>
        <p:spPr>
          <a:xfrm>
            <a:off x="1091967" y="5217339"/>
            <a:ext cx="7193525" cy="447174"/>
          </a:xfrm>
          <a:prstGeom prst="rect">
            <a:avLst/>
          </a:prstGeom>
        </p:spPr>
        <p:txBody>
          <a:bodyPr wrap="square">
            <a:spAutoFit/>
          </a:bodyPr>
          <a:lstStyle/>
          <a:p>
            <a:pPr marL="342900" indent="-342900">
              <a:lnSpc>
                <a:spcPct val="125000"/>
              </a:lnSpc>
              <a:buFont typeface="Arial" panose="020B0604020202020204" pitchFamily="34" charset="0"/>
              <a:buChar char="•"/>
            </a:pPr>
            <a:r>
              <a:rPr lang="zh-CN" altLang="en-US" sz="2000" dirty="0"/>
              <a:t>实验结果：</a:t>
            </a:r>
            <a:r>
              <a:rPr lang="en-US" altLang="zh-CN" sz="2000" dirty="0"/>
              <a:t>GPU</a:t>
            </a:r>
            <a:r>
              <a:rPr lang="zh-CN" altLang="en-US" sz="2000" dirty="0"/>
              <a:t>利用率</a:t>
            </a:r>
            <a:r>
              <a:rPr lang="en-US" altLang="zh-CN" sz="2000" dirty="0">
                <a:solidFill>
                  <a:srgbClr val="FF0000"/>
                </a:solidFill>
              </a:rPr>
              <a:t>52%</a:t>
            </a:r>
            <a:r>
              <a:rPr lang="zh-CN" altLang="en-US" sz="2000" dirty="0"/>
              <a:t>，高吞吐量</a:t>
            </a:r>
            <a:endParaRPr lang="en-US" altLang="zh-CN" sz="2000" dirty="0"/>
          </a:p>
        </p:txBody>
      </p:sp>
    </p:spTree>
    <p:extLst>
      <p:ext uri="{BB962C8B-B14F-4D97-AF65-F5344CB8AC3E}">
        <p14:creationId xmlns:p14="http://schemas.microsoft.com/office/powerpoint/2010/main" val="40947720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42</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4665213"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实验结果</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pic>
        <p:nvPicPr>
          <p:cNvPr id="4" name="图片 3">
            <a:extLst>
              <a:ext uri="{FF2B5EF4-FFF2-40B4-BE49-F238E27FC236}">
                <a16:creationId xmlns:a16="http://schemas.microsoft.com/office/drawing/2014/main" id="{034B7CE3-F0B6-4CD2-AC52-F476BA8B0A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9310" y="1497353"/>
            <a:ext cx="8525380" cy="3388971"/>
          </a:xfrm>
          <a:prstGeom prst="rect">
            <a:avLst/>
          </a:prstGeom>
        </p:spPr>
      </p:pic>
      <p:sp>
        <p:nvSpPr>
          <p:cNvPr id="8" name="矩形 7">
            <a:extLst>
              <a:ext uri="{FF2B5EF4-FFF2-40B4-BE49-F238E27FC236}">
                <a16:creationId xmlns:a16="http://schemas.microsoft.com/office/drawing/2014/main" id="{17E0F623-0CE5-4306-881D-6AB5E313B6D3}"/>
              </a:ext>
            </a:extLst>
          </p:cNvPr>
          <p:cNvSpPr/>
          <p:nvPr/>
        </p:nvSpPr>
        <p:spPr>
          <a:xfrm>
            <a:off x="1091967" y="5217339"/>
            <a:ext cx="7193525" cy="447174"/>
          </a:xfrm>
          <a:prstGeom prst="rect">
            <a:avLst/>
          </a:prstGeom>
        </p:spPr>
        <p:txBody>
          <a:bodyPr wrap="square">
            <a:spAutoFit/>
          </a:bodyPr>
          <a:lstStyle/>
          <a:p>
            <a:pPr marL="342900" indent="-342900">
              <a:lnSpc>
                <a:spcPct val="125000"/>
              </a:lnSpc>
              <a:buFont typeface="Arial" panose="020B0604020202020204" pitchFamily="34" charset="0"/>
              <a:buChar char="•"/>
            </a:pPr>
            <a:r>
              <a:rPr lang="zh-CN" altLang="en-US" sz="2000" dirty="0"/>
              <a:t>实验结果：与</a:t>
            </a:r>
            <a:r>
              <a:rPr lang="en-US" altLang="zh-CN" sz="2000" dirty="0"/>
              <a:t>ZeRO-3</a:t>
            </a:r>
            <a:r>
              <a:rPr lang="zh-CN" altLang="en-US" sz="2000" dirty="0"/>
              <a:t>对比，同样规模训练时间显著缩短</a:t>
            </a:r>
            <a:endParaRPr lang="en-US" altLang="zh-CN" sz="2000" dirty="0"/>
          </a:p>
        </p:txBody>
      </p:sp>
    </p:spTree>
    <p:extLst>
      <p:ext uri="{BB962C8B-B14F-4D97-AF65-F5344CB8AC3E}">
        <p14:creationId xmlns:p14="http://schemas.microsoft.com/office/powerpoint/2010/main" val="9650709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43</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4665213" cy="523220"/>
          </a:xfrm>
          <a:prstGeom prst="rect">
            <a:avLst/>
          </a:prstGeom>
          <a:noFill/>
        </p:spPr>
        <p:txBody>
          <a:bodyPr wrap="square" rtlCol="0">
            <a:spAutoFit/>
          </a:bodyPr>
          <a:lstStyle/>
          <a:p>
            <a:pPr>
              <a:lnSpc>
                <a:spcPct val="100000"/>
              </a:lnSpc>
            </a:pPr>
            <a:r>
              <a:rPr lang="en-US" altLang="zh-CN" sz="2800" b="1" spc="200" dirty="0">
                <a:solidFill>
                  <a:schemeClr val="bg1"/>
                </a:solidFill>
                <a:latin typeface="Calibri" panose="020F0502020204030204" pitchFamily="34" charset="0"/>
                <a:ea typeface="微软雅黑" panose="020B0503020204020204" pitchFamily="34" charset="-122"/>
              </a:rPr>
              <a:t>Megatron-2</a:t>
            </a:r>
            <a:r>
              <a:rPr lang="zh-CN" altLang="en-US" sz="2800" b="1" spc="200" dirty="0">
                <a:solidFill>
                  <a:schemeClr val="bg1"/>
                </a:solidFill>
                <a:latin typeface="Calibri" panose="020F0502020204030204" pitchFamily="34" charset="0"/>
                <a:ea typeface="微软雅黑" panose="020B0503020204020204" pitchFamily="34" charset="-122"/>
              </a:rPr>
              <a:t>总结</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sp>
        <p:nvSpPr>
          <p:cNvPr id="6" name="矩形 5">
            <a:extLst>
              <a:ext uri="{FF2B5EF4-FFF2-40B4-BE49-F238E27FC236}">
                <a16:creationId xmlns:a16="http://schemas.microsoft.com/office/drawing/2014/main" id="{899F41C7-6C04-46D4-96B8-3D3B5A63E9FB}"/>
              </a:ext>
            </a:extLst>
          </p:cNvPr>
          <p:cNvSpPr/>
          <p:nvPr/>
        </p:nvSpPr>
        <p:spPr>
          <a:xfrm>
            <a:off x="1049106" y="1488045"/>
            <a:ext cx="7193525" cy="1218026"/>
          </a:xfrm>
          <a:prstGeom prst="rect">
            <a:avLst/>
          </a:prstGeom>
        </p:spPr>
        <p:txBody>
          <a:bodyPr wrap="square">
            <a:spAutoFit/>
          </a:bodyPr>
          <a:lstStyle/>
          <a:p>
            <a:pPr>
              <a:lnSpc>
                <a:spcPct val="125000"/>
              </a:lnSpc>
            </a:pPr>
            <a:r>
              <a:rPr lang="zh-CN" altLang="en-US" sz="2000" b="1" dirty="0"/>
              <a:t>核心内容</a:t>
            </a:r>
            <a:endParaRPr lang="en-US" altLang="zh-CN" sz="2000" b="1" dirty="0"/>
          </a:p>
          <a:p>
            <a:pPr marL="342900" indent="-342900">
              <a:lnSpc>
                <a:spcPct val="125000"/>
              </a:lnSpc>
              <a:buFont typeface="Arial" panose="020B0604020202020204" pitchFamily="34" charset="0"/>
              <a:buChar char="•"/>
            </a:pPr>
            <a:r>
              <a:rPr lang="en-US" altLang="zh-CN" sz="2000" dirty="0"/>
              <a:t>PTD-P </a:t>
            </a:r>
            <a:r>
              <a:rPr lang="zh-CN" altLang="en-US" sz="2000" dirty="0"/>
              <a:t>混合流水线 张量 数据并行</a:t>
            </a:r>
            <a:endParaRPr lang="en-US" altLang="zh-CN" sz="2000" dirty="0"/>
          </a:p>
          <a:p>
            <a:pPr marL="342900" indent="-342900">
              <a:lnSpc>
                <a:spcPct val="125000"/>
              </a:lnSpc>
              <a:buFont typeface="Arial" panose="020B0604020202020204" pitchFamily="34" charset="0"/>
              <a:buChar char="•"/>
            </a:pPr>
            <a:r>
              <a:rPr lang="en-US" altLang="zh-CN" sz="2000" dirty="0"/>
              <a:t>Virtual Pipeline</a:t>
            </a:r>
          </a:p>
        </p:txBody>
      </p:sp>
      <p:sp>
        <p:nvSpPr>
          <p:cNvPr id="7" name="矩形 6">
            <a:extLst>
              <a:ext uri="{FF2B5EF4-FFF2-40B4-BE49-F238E27FC236}">
                <a16:creationId xmlns:a16="http://schemas.microsoft.com/office/drawing/2014/main" id="{C0ACAFAD-455C-4C4D-A63D-242AB56B7AAF}"/>
              </a:ext>
            </a:extLst>
          </p:cNvPr>
          <p:cNvSpPr/>
          <p:nvPr/>
        </p:nvSpPr>
        <p:spPr>
          <a:xfrm>
            <a:off x="975237" y="3350557"/>
            <a:ext cx="7193525" cy="1602746"/>
          </a:xfrm>
          <a:prstGeom prst="rect">
            <a:avLst/>
          </a:prstGeom>
        </p:spPr>
        <p:txBody>
          <a:bodyPr wrap="square">
            <a:spAutoFit/>
          </a:bodyPr>
          <a:lstStyle/>
          <a:p>
            <a:pPr>
              <a:lnSpc>
                <a:spcPct val="125000"/>
              </a:lnSpc>
            </a:pPr>
            <a:r>
              <a:rPr lang="zh-CN" altLang="en-US" sz="2000" b="1" dirty="0"/>
              <a:t>最终结果</a:t>
            </a:r>
            <a:endParaRPr lang="en-US" altLang="zh-CN" sz="2000" b="1" dirty="0"/>
          </a:p>
          <a:p>
            <a:pPr marL="342900" indent="-342900">
              <a:lnSpc>
                <a:spcPct val="125000"/>
              </a:lnSpc>
              <a:buFont typeface="Arial" panose="020B0604020202020204" pitchFamily="34" charset="0"/>
              <a:buChar char="•"/>
            </a:pPr>
            <a:r>
              <a:rPr lang="zh-CN" altLang="en-US" sz="2000" dirty="0"/>
              <a:t>加速大规模</a:t>
            </a:r>
            <a:r>
              <a:rPr lang="en-US" altLang="zh-CN" sz="2000" dirty="0"/>
              <a:t>Transformer</a:t>
            </a:r>
            <a:r>
              <a:rPr lang="zh-CN" altLang="en-US" sz="2000" dirty="0"/>
              <a:t>模型（</a:t>
            </a:r>
            <a:r>
              <a:rPr lang="en-US" altLang="zh-CN" sz="2000" dirty="0"/>
              <a:t>BERT GPT</a:t>
            </a:r>
            <a:r>
              <a:rPr lang="zh-CN" altLang="en-US" sz="2000" dirty="0"/>
              <a:t>等）的训练</a:t>
            </a:r>
            <a:endParaRPr lang="en-US" altLang="zh-CN" sz="2000" dirty="0"/>
          </a:p>
          <a:p>
            <a:pPr marL="342900" indent="-342900">
              <a:lnSpc>
                <a:spcPct val="125000"/>
              </a:lnSpc>
              <a:buFont typeface="Arial" panose="020B0604020202020204" pitchFamily="34" charset="0"/>
              <a:buChar char="•"/>
            </a:pPr>
            <a:r>
              <a:rPr lang="zh-CN" altLang="en-US" sz="2000" dirty="0"/>
              <a:t>以通信开销为代价换取空泡率下降</a:t>
            </a:r>
            <a:endParaRPr lang="en-US" altLang="zh-CN" sz="2000" dirty="0"/>
          </a:p>
          <a:p>
            <a:pPr marL="342900" indent="-342900">
              <a:lnSpc>
                <a:spcPct val="125000"/>
              </a:lnSpc>
              <a:buFont typeface="Arial" panose="020B0604020202020204" pitchFamily="34" charset="0"/>
              <a:buChar char="•"/>
            </a:pPr>
            <a:r>
              <a:rPr lang="zh-CN" altLang="en-US" sz="2000" dirty="0"/>
              <a:t>在通信效率高（数据中心）的情况下有很好的加速效果</a:t>
            </a:r>
            <a:endParaRPr lang="en-US" altLang="zh-CN" sz="2000" dirty="0"/>
          </a:p>
        </p:txBody>
      </p:sp>
    </p:spTree>
    <p:extLst>
      <p:ext uri="{BB962C8B-B14F-4D97-AF65-F5344CB8AC3E}">
        <p14:creationId xmlns:p14="http://schemas.microsoft.com/office/powerpoint/2010/main" val="24049506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90390A8-A470-4C3C-81BD-F9C2724E6670}"/>
              </a:ext>
            </a:extLst>
          </p:cNvPr>
          <p:cNvSpPr>
            <a:spLocks noGrp="1"/>
          </p:cNvSpPr>
          <p:nvPr>
            <p:ph type="sldNum" sz="quarter" idx="12"/>
          </p:nvPr>
        </p:nvSpPr>
        <p:spPr/>
        <p:txBody>
          <a:bodyPr/>
          <a:lstStyle/>
          <a:p>
            <a:fld id="{72A5E12F-523A-4D75-95A2-779F57F5D9E2}" type="slidenum">
              <a:rPr lang="zh-CN" altLang="en-US" smtClean="0"/>
              <a:t>44</a:t>
            </a:fld>
            <a:endParaRPr lang="zh-CN" altLang="en-US" dirty="0"/>
          </a:p>
        </p:txBody>
      </p:sp>
    </p:spTree>
    <p:extLst>
      <p:ext uri="{BB962C8B-B14F-4D97-AF65-F5344CB8AC3E}">
        <p14:creationId xmlns:p14="http://schemas.microsoft.com/office/powerpoint/2010/main" val="37607734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5</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3676994"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数据并行和模型并行</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pic>
        <p:nvPicPr>
          <p:cNvPr id="3" name="图片 2">
            <a:extLst>
              <a:ext uri="{FF2B5EF4-FFF2-40B4-BE49-F238E27FC236}">
                <a16:creationId xmlns:a16="http://schemas.microsoft.com/office/drawing/2014/main" id="{A3B69981-EE47-414B-9222-0FC8DB1EFBA8}"/>
              </a:ext>
            </a:extLst>
          </p:cNvPr>
          <p:cNvPicPr>
            <a:picLocks noChangeAspect="1"/>
          </p:cNvPicPr>
          <p:nvPr/>
        </p:nvPicPr>
        <p:blipFill>
          <a:blip r:embed="rId3"/>
          <a:stretch>
            <a:fillRect/>
          </a:stretch>
        </p:blipFill>
        <p:spPr>
          <a:xfrm>
            <a:off x="287268" y="838710"/>
            <a:ext cx="8275359" cy="5400166"/>
          </a:xfrm>
          <a:prstGeom prst="rect">
            <a:avLst/>
          </a:prstGeom>
        </p:spPr>
      </p:pic>
      <p:sp>
        <p:nvSpPr>
          <p:cNvPr id="7" name="文本框 6">
            <a:extLst>
              <a:ext uri="{FF2B5EF4-FFF2-40B4-BE49-F238E27FC236}">
                <a16:creationId xmlns:a16="http://schemas.microsoft.com/office/drawing/2014/main" id="{7AB115D9-5BB0-4E3E-BAB7-B18370C084F5}"/>
              </a:ext>
            </a:extLst>
          </p:cNvPr>
          <p:cNvSpPr txBox="1"/>
          <p:nvPr/>
        </p:nvSpPr>
        <p:spPr>
          <a:xfrm>
            <a:off x="2291347" y="1089575"/>
            <a:ext cx="4572000" cy="411651"/>
          </a:xfrm>
          <a:prstGeom prst="rect">
            <a:avLst/>
          </a:prstGeom>
          <a:noFill/>
        </p:spPr>
        <p:txBody>
          <a:bodyPr wrap="square">
            <a:spAutoFit/>
          </a:bodyPr>
          <a:lstStyle/>
          <a:p>
            <a:pPr>
              <a:lnSpc>
                <a:spcPct val="125000"/>
              </a:lnSpc>
            </a:pPr>
            <a:r>
              <a:rPr lang="zh-CN" altLang="en-US" sz="1800" dirty="0">
                <a:solidFill>
                  <a:srgbClr val="FF0000"/>
                </a:solidFill>
              </a:rPr>
              <a:t>无法训练大模型</a:t>
            </a:r>
            <a:endParaRPr lang="en-US" altLang="zh-CN" sz="1800" dirty="0">
              <a:solidFill>
                <a:srgbClr val="FF0000"/>
              </a:solidFill>
            </a:endParaRPr>
          </a:p>
        </p:txBody>
      </p:sp>
    </p:spTree>
    <p:extLst>
      <p:ext uri="{BB962C8B-B14F-4D97-AF65-F5344CB8AC3E}">
        <p14:creationId xmlns:p14="http://schemas.microsoft.com/office/powerpoint/2010/main" val="157449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6</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模型并行的不足</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sp>
        <p:nvSpPr>
          <p:cNvPr id="4" name="圆角矩形 838">
            <a:extLst>
              <a:ext uri="{FF2B5EF4-FFF2-40B4-BE49-F238E27FC236}">
                <a16:creationId xmlns:a16="http://schemas.microsoft.com/office/drawing/2014/main" id="{E396D745-77BD-4812-9AD7-4FAB5F0F85E6}"/>
              </a:ext>
            </a:extLst>
          </p:cNvPr>
          <p:cNvSpPr/>
          <p:nvPr/>
        </p:nvSpPr>
        <p:spPr>
          <a:xfrm>
            <a:off x="2952639" y="1239432"/>
            <a:ext cx="1036031" cy="2948135"/>
          </a:xfrm>
          <a:prstGeom prst="roundRect">
            <a:avLst/>
          </a:prstGeom>
          <a:solidFill>
            <a:schemeClr val="accent1">
              <a:lumMod val="20000"/>
              <a:lumOff val="80000"/>
            </a:schemeClr>
          </a:solidFill>
          <a:ln w="28575" cap="flat" cmpd="sng" algn="ctr">
            <a:solidFill>
              <a:schemeClr val="bg2">
                <a:lumMod val="75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 name="圆角矩形 839">
            <a:extLst>
              <a:ext uri="{FF2B5EF4-FFF2-40B4-BE49-F238E27FC236}">
                <a16:creationId xmlns:a16="http://schemas.microsoft.com/office/drawing/2014/main" id="{DD3AF90D-9FFD-4956-8160-952372E239AA}"/>
              </a:ext>
            </a:extLst>
          </p:cNvPr>
          <p:cNvSpPr/>
          <p:nvPr/>
        </p:nvSpPr>
        <p:spPr>
          <a:xfrm>
            <a:off x="2383044" y="1239432"/>
            <a:ext cx="328989" cy="2948135"/>
          </a:xfrm>
          <a:prstGeom prst="roundRect">
            <a:avLst/>
          </a:prstGeom>
          <a:solidFill>
            <a:schemeClr val="accent1">
              <a:lumMod val="20000"/>
              <a:lumOff val="80000"/>
            </a:schemeClr>
          </a:solidFill>
          <a:ln w="28575" cap="flat" cmpd="sng" algn="ctr">
            <a:solidFill>
              <a:schemeClr val="bg2">
                <a:lumMod val="75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6" name="圆角矩形 840">
            <a:extLst>
              <a:ext uri="{FF2B5EF4-FFF2-40B4-BE49-F238E27FC236}">
                <a16:creationId xmlns:a16="http://schemas.microsoft.com/office/drawing/2014/main" id="{70B4FD71-0665-4B2D-9FDD-820F849EAFAB}"/>
              </a:ext>
            </a:extLst>
          </p:cNvPr>
          <p:cNvSpPr/>
          <p:nvPr/>
        </p:nvSpPr>
        <p:spPr>
          <a:xfrm>
            <a:off x="1844685" y="1239432"/>
            <a:ext cx="328989" cy="2948135"/>
          </a:xfrm>
          <a:prstGeom prst="roundRect">
            <a:avLst/>
          </a:prstGeom>
          <a:solidFill>
            <a:schemeClr val="accent1">
              <a:lumMod val="20000"/>
              <a:lumOff val="80000"/>
            </a:schemeClr>
          </a:solidFill>
          <a:ln w="28575" cap="flat" cmpd="sng" algn="ctr">
            <a:solidFill>
              <a:schemeClr val="bg2">
                <a:lumMod val="75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圆角矩形 841">
            <a:extLst>
              <a:ext uri="{FF2B5EF4-FFF2-40B4-BE49-F238E27FC236}">
                <a16:creationId xmlns:a16="http://schemas.microsoft.com/office/drawing/2014/main" id="{5E7819E8-4FA3-45D8-8504-A444800A84A7}"/>
              </a:ext>
            </a:extLst>
          </p:cNvPr>
          <p:cNvSpPr/>
          <p:nvPr/>
        </p:nvSpPr>
        <p:spPr>
          <a:xfrm>
            <a:off x="1328060" y="1239432"/>
            <a:ext cx="328989" cy="2948135"/>
          </a:xfrm>
          <a:prstGeom prst="roundRect">
            <a:avLst/>
          </a:prstGeom>
          <a:solidFill>
            <a:schemeClr val="accent1">
              <a:lumMod val="20000"/>
              <a:lumOff val="80000"/>
            </a:schemeClr>
          </a:solidFill>
          <a:ln w="28575" cap="flat" cmpd="sng" algn="ctr">
            <a:solidFill>
              <a:schemeClr val="bg2">
                <a:lumMod val="75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350260B6-E5E4-4631-A5ED-95563DDF3F81}"/>
              </a:ext>
            </a:extLst>
          </p:cNvPr>
          <p:cNvSpPr/>
          <p:nvPr/>
        </p:nvSpPr>
        <p:spPr>
          <a:xfrm>
            <a:off x="1397073" y="2423755"/>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dirty="0"/>
          </a:p>
        </p:txBody>
      </p:sp>
      <p:sp>
        <p:nvSpPr>
          <p:cNvPr id="10" name="椭圆 9">
            <a:extLst>
              <a:ext uri="{FF2B5EF4-FFF2-40B4-BE49-F238E27FC236}">
                <a16:creationId xmlns:a16="http://schemas.microsoft.com/office/drawing/2014/main" id="{4D1CA64C-56EC-45B1-911D-B57FC0070F44}"/>
              </a:ext>
            </a:extLst>
          </p:cNvPr>
          <p:cNvSpPr/>
          <p:nvPr/>
        </p:nvSpPr>
        <p:spPr>
          <a:xfrm>
            <a:off x="1397073" y="2068427"/>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dirty="0"/>
          </a:p>
        </p:txBody>
      </p:sp>
      <p:sp>
        <p:nvSpPr>
          <p:cNvPr id="11" name="椭圆 10">
            <a:extLst>
              <a:ext uri="{FF2B5EF4-FFF2-40B4-BE49-F238E27FC236}">
                <a16:creationId xmlns:a16="http://schemas.microsoft.com/office/drawing/2014/main" id="{B59AACC4-317B-4B3D-AAD4-DF2232392D3B}"/>
              </a:ext>
            </a:extLst>
          </p:cNvPr>
          <p:cNvSpPr/>
          <p:nvPr/>
        </p:nvSpPr>
        <p:spPr>
          <a:xfrm>
            <a:off x="1397073" y="3133677"/>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dirty="0"/>
          </a:p>
        </p:txBody>
      </p:sp>
      <p:sp>
        <p:nvSpPr>
          <p:cNvPr id="12" name="椭圆 11">
            <a:extLst>
              <a:ext uri="{FF2B5EF4-FFF2-40B4-BE49-F238E27FC236}">
                <a16:creationId xmlns:a16="http://schemas.microsoft.com/office/drawing/2014/main" id="{2BBE7111-2535-4E96-A472-E3D720AAC714}"/>
              </a:ext>
            </a:extLst>
          </p:cNvPr>
          <p:cNvSpPr/>
          <p:nvPr/>
        </p:nvSpPr>
        <p:spPr>
          <a:xfrm>
            <a:off x="1397073" y="2778349"/>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dirty="0"/>
          </a:p>
        </p:txBody>
      </p:sp>
      <p:sp>
        <p:nvSpPr>
          <p:cNvPr id="13" name="椭圆 12">
            <a:extLst>
              <a:ext uri="{FF2B5EF4-FFF2-40B4-BE49-F238E27FC236}">
                <a16:creationId xmlns:a16="http://schemas.microsoft.com/office/drawing/2014/main" id="{D960E8D6-A72E-4D00-919E-C6B8A021E599}"/>
              </a:ext>
            </a:extLst>
          </p:cNvPr>
          <p:cNvSpPr/>
          <p:nvPr/>
        </p:nvSpPr>
        <p:spPr>
          <a:xfrm>
            <a:off x="1923544" y="2430029"/>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14" name="椭圆 13">
            <a:extLst>
              <a:ext uri="{FF2B5EF4-FFF2-40B4-BE49-F238E27FC236}">
                <a16:creationId xmlns:a16="http://schemas.microsoft.com/office/drawing/2014/main" id="{8C33FF2C-45AF-4F9B-B51D-17A41F650537}"/>
              </a:ext>
            </a:extLst>
          </p:cNvPr>
          <p:cNvSpPr/>
          <p:nvPr/>
        </p:nvSpPr>
        <p:spPr>
          <a:xfrm>
            <a:off x="1923544" y="2074701"/>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15" name="椭圆 14">
            <a:extLst>
              <a:ext uri="{FF2B5EF4-FFF2-40B4-BE49-F238E27FC236}">
                <a16:creationId xmlns:a16="http://schemas.microsoft.com/office/drawing/2014/main" id="{DAEB5A8D-F9E6-4863-80CD-A724F285CE73}"/>
              </a:ext>
            </a:extLst>
          </p:cNvPr>
          <p:cNvSpPr/>
          <p:nvPr/>
        </p:nvSpPr>
        <p:spPr>
          <a:xfrm>
            <a:off x="1923544" y="3139951"/>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16" name="椭圆 15">
            <a:extLst>
              <a:ext uri="{FF2B5EF4-FFF2-40B4-BE49-F238E27FC236}">
                <a16:creationId xmlns:a16="http://schemas.microsoft.com/office/drawing/2014/main" id="{96ACEFA0-88B5-4E0F-AB77-FA1037C1F8BD}"/>
              </a:ext>
            </a:extLst>
          </p:cNvPr>
          <p:cNvSpPr/>
          <p:nvPr/>
        </p:nvSpPr>
        <p:spPr>
          <a:xfrm>
            <a:off x="1923544" y="2784623"/>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17" name="椭圆 16">
            <a:extLst>
              <a:ext uri="{FF2B5EF4-FFF2-40B4-BE49-F238E27FC236}">
                <a16:creationId xmlns:a16="http://schemas.microsoft.com/office/drawing/2014/main" id="{7D145A48-AC65-4216-B177-A6B981B2B501}"/>
              </a:ext>
            </a:extLst>
          </p:cNvPr>
          <p:cNvSpPr/>
          <p:nvPr/>
        </p:nvSpPr>
        <p:spPr>
          <a:xfrm>
            <a:off x="2495037" y="1736542"/>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18" name="椭圆 17">
            <a:extLst>
              <a:ext uri="{FF2B5EF4-FFF2-40B4-BE49-F238E27FC236}">
                <a16:creationId xmlns:a16="http://schemas.microsoft.com/office/drawing/2014/main" id="{F9C82D14-31FA-4EE3-8916-16984994988F}"/>
              </a:ext>
            </a:extLst>
          </p:cNvPr>
          <p:cNvSpPr/>
          <p:nvPr/>
        </p:nvSpPr>
        <p:spPr>
          <a:xfrm>
            <a:off x="2495037" y="1381214"/>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19" name="椭圆 18">
            <a:extLst>
              <a:ext uri="{FF2B5EF4-FFF2-40B4-BE49-F238E27FC236}">
                <a16:creationId xmlns:a16="http://schemas.microsoft.com/office/drawing/2014/main" id="{83B944E6-0F84-4F2D-9F12-90B235A77EC7}"/>
              </a:ext>
            </a:extLst>
          </p:cNvPr>
          <p:cNvSpPr/>
          <p:nvPr/>
        </p:nvSpPr>
        <p:spPr>
          <a:xfrm>
            <a:off x="2495037" y="2446464"/>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20" name="椭圆 19">
            <a:extLst>
              <a:ext uri="{FF2B5EF4-FFF2-40B4-BE49-F238E27FC236}">
                <a16:creationId xmlns:a16="http://schemas.microsoft.com/office/drawing/2014/main" id="{B7A83450-9CA5-4B03-BB68-4BE4AFAE24EC}"/>
              </a:ext>
            </a:extLst>
          </p:cNvPr>
          <p:cNvSpPr/>
          <p:nvPr/>
        </p:nvSpPr>
        <p:spPr>
          <a:xfrm>
            <a:off x="2495037" y="2091136"/>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dirty="0"/>
          </a:p>
        </p:txBody>
      </p:sp>
      <p:sp>
        <p:nvSpPr>
          <p:cNvPr id="21" name="椭圆 20">
            <a:extLst>
              <a:ext uri="{FF2B5EF4-FFF2-40B4-BE49-F238E27FC236}">
                <a16:creationId xmlns:a16="http://schemas.microsoft.com/office/drawing/2014/main" id="{3B408E28-A634-4721-A224-823829614B1C}"/>
              </a:ext>
            </a:extLst>
          </p:cNvPr>
          <p:cNvSpPr/>
          <p:nvPr/>
        </p:nvSpPr>
        <p:spPr>
          <a:xfrm>
            <a:off x="2495037" y="3156386"/>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22" name="椭圆 21">
            <a:extLst>
              <a:ext uri="{FF2B5EF4-FFF2-40B4-BE49-F238E27FC236}">
                <a16:creationId xmlns:a16="http://schemas.microsoft.com/office/drawing/2014/main" id="{EF7255FD-8669-4EAA-99FB-23C2A72674FD}"/>
              </a:ext>
            </a:extLst>
          </p:cNvPr>
          <p:cNvSpPr/>
          <p:nvPr/>
        </p:nvSpPr>
        <p:spPr>
          <a:xfrm>
            <a:off x="2495037" y="2801058"/>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23" name="椭圆 22">
            <a:extLst>
              <a:ext uri="{FF2B5EF4-FFF2-40B4-BE49-F238E27FC236}">
                <a16:creationId xmlns:a16="http://schemas.microsoft.com/office/drawing/2014/main" id="{8C41D35F-EDDB-449C-A35B-BFEC67FACDF2}"/>
              </a:ext>
            </a:extLst>
          </p:cNvPr>
          <p:cNvSpPr/>
          <p:nvPr/>
        </p:nvSpPr>
        <p:spPr>
          <a:xfrm>
            <a:off x="2495037" y="3866308"/>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24" name="椭圆 23">
            <a:extLst>
              <a:ext uri="{FF2B5EF4-FFF2-40B4-BE49-F238E27FC236}">
                <a16:creationId xmlns:a16="http://schemas.microsoft.com/office/drawing/2014/main" id="{484CAF7B-D054-4AEA-8DFE-4208096FE6EC}"/>
              </a:ext>
            </a:extLst>
          </p:cNvPr>
          <p:cNvSpPr/>
          <p:nvPr/>
        </p:nvSpPr>
        <p:spPr>
          <a:xfrm>
            <a:off x="2495037" y="3510980"/>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25" name="椭圆 24">
            <a:extLst>
              <a:ext uri="{FF2B5EF4-FFF2-40B4-BE49-F238E27FC236}">
                <a16:creationId xmlns:a16="http://schemas.microsoft.com/office/drawing/2014/main" id="{5AA0601A-566C-4FA3-90A1-61108D11108B}"/>
              </a:ext>
            </a:extLst>
          </p:cNvPr>
          <p:cNvSpPr/>
          <p:nvPr/>
        </p:nvSpPr>
        <p:spPr>
          <a:xfrm>
            <a:off x="1923544" y="1726163"/>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26" name="椭圆 25">
            <a:extLst>
              <a:ext uri="{FF2B5EF4-FFF2-40B4-BE49-F238E27FC236}">
                <a16:creationId xmlns:a16="http://schemas.microsoft.com/office/drawing/2014/main" id="{D95E53E0-510C-4CDA-AE0D-2257195F64E6}"/>
              </a:ext>
            </a:extLst>
          </p:cNvPr>
          <p:cNvSpPr/>
          <p:nvPr/>
        </p:nvSpPr>
        <p:spPr>
          <a:xfrm>
            <a:off x="1923544" y="3499590"/>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27" name="椭圆 26">
            <a:extLst>
              <a:ext uri="{FF2B5EF4-FFF2-40B4-BE49-F238E27FC236}">
                <a16:creationId xmlns:a16="http://schemas.microsoft.com/office/drawing/2014/main" id="{A8F44B0B-B7D1-48B5-8811-24DDF30754E6}"/>
              </a:ext>
            </a:extLst>
          </p:cNvPr>
          <p:cNvSpPr/>
          <p:nvPr/>
        </p:nvSpPr>
        <p:spPr>
          <a:xfrm>
            <a:off x="3083043" y="2440408"/>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28" name="椭圆 27">
            <a:extLst>
              <a:ext uri="{FF2B5EF4-FFF2-40B4-BE49-F238E27FC236}">
                <a16:creationId xmlns:a16="http://schemas.microsoft.com/office/drawing/2014/main" id="{EDAA75F0-C2E6-439C-AE57-F6167E2806C6}"/>
              </a:ext>
            </a:extLst>
          </p:cNvPr>
          <p:cNvSpPr/>
          <p:nvPr/>
        </p:nvSpPr>
        <p:spPr>
          <a:xfrm>
            <a:off x="3083043" y="2085080"/>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29" name="椭圆 28">
            <a:extLst>
              <a:ext uri="{FF2B5EF4-FFF2-40B4-BE49-F238E27FC236}">
                <a16:creationId xmlns:a16="http://schemas.microsoft.com/office/drawing/2014/main" id="{1CD4C7D0-F320-4AE3-8C4B-9DF8BAAB5840}"/>
              </a:ext>
            </a:extLst>
          </p:cNvPr>
          <p:cNvSpPr/>
          <p:nvPr/>
        </p:nvSpPr>
        <p:spPr>
          <a:xfrm>
            <a:off x="3083043" y="3150330"/>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30" name="椭圆 29">
            <a:extLst>
              <a:ext uri="{FF2B5EF4-FFF2-40B4-BE49-F238E27FC236}">
                <a16:creationId xmlns:a16="http://schemas.microsoft.com/office/drawing/2014/main" id="{C9B6E75B-0729-4697-A1C3-733AC5A7766A}"/>
              </a:ext>
            </a:extLst>
          </p:cNvPr>
          <p:cNvSpPr/>
          <p:nvPr/>
        </p:nvSpPr>
        <p:spPr>
          <a:xfrm>
            <a:off x="3083043" y="2795002"/>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31" name="椭圆 30">
            <a:extLst>
              <a:ext uri="{FF2B5EF4-FFF2-40B4-BE49-F238E27FC236}">
                <a16:creationId xmlns:a16="http://schemas.microsoft.com/office/drawing/2014/main" id="{59C5D6B0-D8A4-4313-AAD3-DC81EEC0024B}"/>
              </a:ext>
            </a:extLst>
          </p:cNvPr>
          <p:cNvSpPr/>
          <p:nvPr/>
        </p:nvSpPr>
        <p:spPr>
          <a:xfrm>
            <a:off x="3083043" y="1736542"/>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32" name="椭圆 31">
            <a:extLst>
              <a:ext uri="{FF2B5EF4-FFF2-40B4-BE49-F238E27FC236}">
                <a16:creationId xmlns:a16="http://schemas.microsoft.com/office/drawing/2014/main" id="{2684ACE8-4D2F-4161-A129-0349916FDD17}"/>
              </a:ext>
            </a:extLst>
          </p:cNvPr>
          <p:cNvSpPr/>
          <p:nvPr/>
        </p:nvSpPr>
        <p:spPr>
          <a:xfrm>
            <a:off x="3083043" y="3509969"/>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33" name="椭圆 32">
            <a:extLst>
              <a:ext uri="{FF2B5EF4-FFF2-40B4-BE49-F238E27FC236}">
                <a16:creationId xmlns:a16="http://schemas.microsoft.com/office/drawing/2014/main" id="{6F8DC672-A62D-40F8-86DB-9D9A0EC14C93}"/>
              </a:ext>
            </a:extLst>
          </p:cNvPr>
          <p:cNvSpPr/>
          <p:nvPr/>
        </p:nvSpPr>
        <p:spPr>
          <a:xfrm>
            <a:off x="3714232" y="1736542"/>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34" name="椭圆 33">
            <a:extLst>
              <a:ext uri="{FF2B5EF4-FFF2-40B4-BE49-F238E27FC236}">
                <a16:creationId xmlns:a16="http://schemas.microsoft.com/office/drawing/2014/main" id="{F850C5D2-A766-4F36-A191-C60FA616A6CE}"/>
              </a:ext>
            </a:extLst>
          </p:cNvPr>
          <p:cNvSpPr/>
          <p:nvPr/>
        </p:nvSpPr>
        <p:spPr>
          <a:xfrm>
            <a:off x="3714232" y="1381214"/>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35" name="椭圆 34">
            <a:extLst>
              <a:ext uri="{FF2B5EF4-FFF2-40B4-BE49-F238E27FC236}">
                <a16:creationId xmlns:a16="http://schemas.microsoft.com/office/drawing/2014/main" id="{8DE91D20-A82F-4C80-93C3-DB11A06EE54A}"/>
              </a:ext>
            </a:extLst>
          </p:cNvPr>
          <p:cNvSpPr/>
          <p:nvPr/>
        </p:nvSpPr>
        <p:spPr>
          <a:xfrm>
            <a:off x="3714232" y="2446464"/>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36" name="椭圆 35">
            <a:extLst>
              <a:ext uri="{FF2B5EF4-FFF2-40B4-BE49-F238E27FC236}">
                <a16:creationId xmlns:a16="http://schemas.microsoft.com/office/drawing/2014/main" id="{69142DB1-5843-4B1D-8BA6-B26F0055BB3C}"/>
              </a:ext>
            </a:extLst>
          </p:cNvPr>
          <p:cNvSpPr/>
          <p:nvPr/>
        </p:nvSpPr>
        <p:spPr>
          <a:xfrm>
            <a:off x="3714232" y="2091136"/>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37" name="椭圆 36">
            <a:extLst>
              <a:ext uri="{FF2B5EF4-FFF2-40B4-BE49-F238E27FC236}">
                <a16:creationId xmlns:a16="http://schemas.microsoft.com/office/drawing/2014/main" id="{64374D5B-EF78-4A00-BF08-AC2597DE53C0}"/>
              </a:ext>
            </a:extLst>
          </p:cNvPr>
          <p:cNvSpPr/>
          <p:nvPr/>
        </p:nvSpPr>
        <p:spPr>
          <a:xfrm>
            <a:off x="3714232" y="3156386"/>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38" name="椭圆 37">
            <a:extLst>
              <a:ext uri="{FF2B5EF4-FFF2-40B4-BE49-F238E27FC236}">
                <a16:creationId xmlns:a16="http://schemas.microsoft.com/office/drawing/2014/main" id="{86A222DB-5723-4E27-8194-7434EE4F708A}"/>
              </a:ext>
            </a:extLst>
          </p:cNvPr>
          <p:cNvSpPr/>
          <p:nvPr/>
        </p:nvSpPr>
        <p:spPr>
          <a:xfrm>
            <a:off x="3714232" y="2801058"/>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39" name="椭圆 38">
            <a:extLst>
              <a:ext uri="{FF2B5EF4-FFF2-40B4-BE49-F238E27FC236}">
                <a16:creationId xmlns:a16="http://schemas.microsoft.com/office/drawing/2014/main" id="{562060E3-E469-4548-AEC2-CF42488923A4}"/>
              </a:ext>
            </a:extLst>
          </p:cNvPr>
          <p:cNvSpPr/>
          <p:nvPr/>
        </p:nvSpPr>
        <p:spPr>
          <a:xfrm>
            <a:off x="3714232" y="3866308"/>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40" name="椭圆 39">
            <a:extLst>
              <a:ext uri="{FF2B5EF4-FFF2-40B4-BE49-F238E27FC236}">
                <a16:creationId xmlns:a16="http://schemas.microsoft.com/office/drawing/2014/main" id="{97AB8744-63DD-46F3-8B42-ABA6649132BD}"/>
              </a:ext>
            </a:extLst>
          </p:cNvPr>
          <p:cNvSpPr/>
          <p:nvPr/>
        </p:nvSpPr>
        <p:spPr>
          <a:xfrm>
            <a:off x="3714232" y="3510980"/>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cxnSp>
        <p:nvCxnSpPr>
          <p:cNvPr id="41" name="直接连接符 40">
            <a:extLst>
              <a:ext uri="{FF2B5EF4-FFF2-40B4-BE49-F238E27FC236}">
                <a16:creationId xmlns:a16="http://schemas.microsoft.com/office/drawing/2014/main" id="{1D6FB36C-3FDD-41EE-AA24-0CCC1C50D789}"/>
              </a:ext>
            </a:extLst>
          </p:cNvPr>
          <p:cNvCxnSpPr>
            <a:stCxn id="10" idx="6"/>
            <a:endCxn id="25" idx="2"/>
          </p:cNvCxnSpPr>
          <p:nvPr/>
        </p:nvCxnSpPr>
        <p:spPr>
          <a:xfrm flipV="1">
            <a:off x="1570256" y="1816218"/>
            <a:ext cx="353289" cy="342264"/>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42" name="直接连接符 41">
            <a:extLst>
              <a:ext uri="{FF2B5EF4-FFF2-40B4-BE49-F238E27FC236}">
                <a16:creationId xmlns:a16="http://schemas.microsoft.com/office/drawing/2014/main" id="{5E28C760-38C7-4AD3-929B-EFAE85ADD222}"/>
              </a:ext>
            </a:extLst>
          </p:cNvPr>
          <p:cNvCxnSpPr>
            <a:stCxn id="10" idx="6"/>
            <a:endCxn id="13" idx="2"/>
          </p:cNvCxnSpPr>
          <p:nvPr/>
        </p:nvCxnSpPr>
        <p:spPr>
          <a:xfrm>
            <a:off x="1570256" y="2158482"/>
            <a:ext cx="353289" cy="3616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9FD7CB6F-B41C-4E29-A29F-AC6CF0498175}"/>
              </a:ext>
            </a:extLst>
          </p:cNvPr>
          <p:cNvCxnSpPr>
            <a:stCxn id="8" idx="6"/>
            <a:endCxn id="16" idx="2"/>
          </p:cNvCxnSpPr>
          <p:nvPr/>
        </p:nvCxnSpPr>
        <p:spPr>
          <a:xfrm>
            <a:off x="1570256" y="2513810"/>
            <a:ext cx="353289" cy="3608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75FEE517-8669-4979-BC2A-1340C473A979}"/>
              </a:ext>
            </a:extLst>
          </p:cNvPr>
          <p:cNvCxnSpPr>
            <a:stCxn id="12" idx="6"/>
            <a:endCxn id="15" idx="2"/>
          </p:cNvCxnSpPr>
          <p:nvPr/>
        </p:nvCxnSpPr>
        <p:spPr>
          <a:xfrm>
            <a:off x="1570256" y="2868404"/>
            <a:ext cx="353289" cy="3616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729E8D41-6E19-41DE-B747-74E6AF35E36C}"/>
              </a:ext>
            </a:extLst>
          </p:cNvPr>
          <p:cNvCxnSpPr>
            <a:stCxn id="11" idx="6"/>
            <a:endCxn id="26" idx="2"/>
          </p:cNvCxnSpPr>
          <p:nvPr/>
        </p:nvCxnSpPr>
        <p:spPr>
          <a:xfrm>
            <a:off x="1570256" y="3223733"/>
            <a:ext cx="353289" cy="3659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75F82F8-8E04-46C0-8258-DBDDAE539AEF}"/>
              </a:ext>
            </a:extLst>
          </p:cNvPr>
          <p:cNvCxnSpPr>
            <a:stCxn id="14" idx="2"/>
            <a:endCxn id="8" idx="6"/>
          </p:cNvCxnSpPr>
          <p:nvPr/>
        </p:nvCxnSpPr>
        <p:spPr>
          <a:xfrm flipH="1">
            <a:off x="1570256" y="2164756"/>
            <a:ext cx="353289" cy="3490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D6444A20-8612-490F-BABD-55333CA40734}"/>
              </a:ext>
            </a:extLst>
          </p:cNvPr>
          <p:cNvCxnSpPr>
            <a:stCxn id="13" idx="2"/>
            <a:endCxn id="12" idx="6"/>
          </p:cNvCxnSpPr>
          <p:nvPr/>
        </p:nvCxnSpPr>
        <p:spPr>
          <a:xfrm flipH="1">
            <a:off x="1570256" y="2520084"/>
            <a:ext cx="353289" cy="3483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7E68C834-C953-4DB4-810A-A1FF74B5A0B0}"/>
              </a:ext>
            </a:extLst>
          </p:cNvPr>
          <p:cNvCxnSpPr>
            <a:stCxn id="16" idx="2"/>
            <a:endCxn id="11" idx="6"/>
          </p:cNvCxnSpPr>
          <p:nvPr/>
        </p:nvCxnSpPr>
        <p:spPr>
          <a:xfrm flipH="1">
            <a:off x="1570256" y="2874678"/>
            <a:ext cx="353289" cy="3490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64F23E01-4C3F-4355-AD13-4B7001898CFE}"/>
              </a:ext>
            </a:extLst>
          </p:cNvPr>
          <p:cNvCxnSpPr>
            <a:stCxn id="18" idx="2"/>
            <a:endCxn id="25" idx="6"/>
          </p:cNvCxnSpPr>
          <p:nvPr/>
        </p:nvCxnSpPr>
        <p:spPr>
          <a:xfrm flipH="1">
            <a:off x="2096727" y="1471270"/>
            <a:ext cx="398311" cy="3449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4BB21BE4-DFB3-435F-B9DF-690B476D9F0F}"/>
              </a:ext>
            </a:extLst>
          </p:cNvPr>
          <p:cNvCxnSpPr>
            <a:stCxn id="25" idx="6"/>
            <a:endCxn id="20" idx="2"/>
          </p:cNvCxnSpPr>
          <p:nvPr/>
        </p:nvCxnSpPr>
        <p:spPr>
          <a:xfrm>
            <a:off x="2096727" y="1816219"/>
            <a:ext cx="398311" cy="3649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262935F6-8F01-43F5-AC1A-659E63AC6635}"/>
              </a:ext>
            </a:extLst>
          </p:cNvPr>
          <p:cNvCxnSpPr>
            <a:stCxn id="17" idx="2"/>
            <a:endCxn id="14" idx="6"/>
          </p:cNvCxnSpPr>
          <p:nvPr/>
        </p:nvCxnSpPr>
        <p:spPr>
          <a:xfrm flipH="1">
            <a:off x="2096727" y="1826598"/>
            <a:ext cx="398311" cy="3381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C471DCFB-C5AA-408A-98D7-505C4A0F2590}"/>
              </a:ext>
            </a:extLst>
          </p:cNvPr>
          <p:cNvCxnSpPr>
            <a:stCxn id="14" idx="6"/>
            <a:endCxn id="19" idx="2"/>
          </p:cNvCxnSpPr>
          <p:nvPr/>
        </p:nvCxnSpPr>
        <p:spPr>
          <a:xfrm>
            <a:off x="2096727" y="2164757"/>
            <a:ext cx="398311" cy="3717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20D4D347-F61F-4567-94C4-EC39D0A68C74}"/>
              </a:ext>
            </a:extLst>
          </p:cNvPr>
          <p:cNvCxnSpPr>
            <a:stCxn id="13" idx="6"/>
            <a:endCxn id="20" idx="2"/>
          </p:cNvCxnSpPr>
          <p:nvPr/>
        </p:nvCxnSpPr>
        <p:spPr>
          <a:xfrm flipV="1">
            <a:off x="2096727" y="2181192"/>
            <a:ext cx="398311" cy="3388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3BE84903-6F88-4736-A7E3-B94151D12AB5}"/>
              </a:ext>
            </a:extLst>
          </p:cNvPr>
          <p:cNvCxnSpPr>
            <a:stCxn id="13" idx="6"/>
            <a:endCxn id="22" idx="2"/>
          </p:cNvCxnSpPr>
          <p:nvPr/>
        </p:nvCxnSpPr>
        <p:spPr>
          <a:xfrm>
            <a:off x="2096727" y="2520085"/>
            <a:ext cx="398311" cy="3710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59CCD0D5-C731-44B2-B08C-4859D669553D}"/>
              </a:ext>
            </a:extLst>
          </p:cNvPr>
          <p:cNvCxnSpPr>
            <a:stCxn id="19" idx="2"/>
            <a:endCxn id="16" idx="6"/>
          </p:cNvCxnSpPr>
          <p:nvPr/>
        </p:nvCxnSpPr>
        <p:spPr>
          <a:xfrm flipH="1">
            <a:off x="2096727" y="2536520"/>
            <a:ext cx="398311" cy="3381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4F07811A-205D-4B5B-A7E8-35DBE69AE4A6}"/>
              </a:ext>
            </a:extLst>
          </p:cNvPr>
          <p:cNvCxnSpPr>
            <a:stCxn id="16" idx="6"/>
            <a:endCxn id="21" idx="2"/>
          </p:cNvCxnSpPr>
          <p:nvPr/>
        </p:nvCxnSpPr>
        <p:spPr>
          <a:xfrm>
            <a:off x="2096727" y="2874679"/>
            <a:ext cx="398311" cy="3717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D8A9FCF-1809-4679-9926-90D4635F30D0}"/>
              </a:ext>
            </a:extLst>
          </p:cNvPr>
          <p:cNvCxnSpPr>
            <a:stCxn id="22" idx="2"/>
            <a:endCxn id="15" idx="6"/>
          </p:cNvCxnSpPr>
          <p:nvPr/>
        </p:nvCxnSpPr>
        <p:spPr>
          <a:xfrm flipH="1">
            <a:off x="2096727" y="2891114"/>
            <a:ext cx="398311" cy="3388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CDDAEFF0-687F-43F2-AF8B-70717A2B22F2}"/>
              </a:ext>
            </a:extLst>
          </p:cNvPr>
          <p:cNvCxnSpPr>
            <a:stCxn id="15" idx="6"/>
            <a:endCxn id="24" idx="2"/>
          </p:cNvCxnSpPr>
          <p:nvPr/>
        </p:nvCxnSpPr>
        <p:spPr>
          <a:xfrm>
            <a:off x="2096727" y="3230007"/>
            <a:ext cx="398311" cy="3710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3E1606D2-00EC-4FDD-A480-54519E2D2508}"/>
              </a:ext>
            </a:extLst>
          </p:cNvPr>
          <p:cNvCxnSpPr>
            <a:stCxn id="21" idx="2"/>
            <a:endCxn id="26" idx="6"/>
          </p:cNvCxnSpPr>
          <p:nvPr/>
        </p:nvCxnSpPr>
        <p:spPr>
          <a:xfrm flipH="1">
            <a:off x="2096727" y="3246441"/>
            <a:ext cx="398311" cy="3432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C4271CC9-43FA-4561-AF6F-3F48CC4DB6CD}"/>
              </a:ext>
            </a:extLst>
          </p:cNvPr>
          <p:cNvCxnSpPr>
            <a:stCxn id="26" idx="6"/>
            <a:endCxn id="23" idx="2"/>
          </p:cNvCxnSpPr>
          <p:nvPr/>
        </p:nvCxnSpPr>
        <p:spPr>
          <a:xfrm>
            <a:off x="2096727" y="3589645"/>
            <a:ext cx="398311" cy="3667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8E66C0D5-9714-4645-976A-DC18A151ED34}"/>
              </a:ext>
            </a:extLst>
          </p:cNvPr>
          <p:cNvCxnSpPr>
            <a:stCxn id="18" idx="6"/>
            <a:endCxn id="31" idx="2"/>
          </p:cNvCxnSpPr>
          <p:nvPr/>
        </p:nvCxnSpPr>
        <p:spPr>
          <a:xfrm>
            <a:off x="2668219" y="1471269"/>
            <a:ext cx="414824" cy="3553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5C39E1A2-9059-4CB4-BB8C-DEB1A1C00354}"/>
              </a:ext>
            </a:extLst>
          </p:cNvPr>
          <p:cNvCxnSpPr>
            <a:stCxn id="17" idx="6"/>
            <a:endCxn id="28" idx="2"/>
          </p:cNvCxnSpPr>
          <p:nvPr/>
        </p:nvCxnSpPr>
        <p:spPr>
          <a:xfrm>
            <a:off x="2668219" y="1826597"/>
            <a:ext cx="414824" cy="3485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424FDF3C-A6B5-49D5-B581-5453F0EEBA08}"/>
              </a:ext>
            </a:extLst>
          </p:cNvPr>
          <p:cNvCxnSpPr>
            <a:stCxn id="20" idx="6"/>
            <a:endCxn id="27" idx="2"/>
          </p:cNvCxnSpPr>
          <p:nvPr/>
        </p:nvCxnSpPr>
        <p:spPr>
          <a:xfrm>
            <a:off x="2668219" y="2181191"/>
            <a:ext cx="414824" cy="3492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B9D9793B-7978-412E-8461-174511F2D898}"/>
              </a:ext>
            </a:extLst>
          </p:cNvPr>
          <p:cNvCxnSpPr>
            <a:stCxn id="19" idx="6"/>
            <a:endCxn id="30" idx="2"/>
          </p:cNvCxnSpPr>
          <p:nvPr/>
        </p:nvCxnSpPr>
        <p:spPr>
          <a:xfrm>
            <a:off x="2668219" y="2536519"/>
            <a:ext cx="414824" cy="3485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2258C561-A9C7-4AF2-BFAA-828471AAA9A2}"/>
              </a:ext>
            </a:extLst>
          </p:cNvPr>
          <p:cNvCxnSpPr>
            <a:stCxn id="22" idx="6"/>
            <a:endCxn id="29" idx="2"/>
          </p:cNvCxnSpPr>
          <p:nvPr/>
        </p:nvCxnSpPr>
        <p:spPr>
          <a:xfrm>
            <a:off x="2668219" y="2891113"/>
            <a:ext cx="414824" cy="3492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02170513-083A-4C74-9C73-40DB7FED5410}"/>
              </a:ext>
            </a:extLst>
          </p:cNvPr>
          <p:cNvCxnSpPr>
            <a:stCxn id="21" idx="6"/>
            <a:endCxn id="32" idx="2"/>
          </p:cNvCxnSpPr>
          <p:nvPr/>
        </p:nvCxnSpPr>
        <p:spPr>
          <a:xfrm>
            <a:off x="2668219" y="3246442"/>
            <a:ext cx="414824" cy="3535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31FD402E-7F0C-447A-85EA-CC4AA4F0CC21}"/>
              </a:ext>
            </a:extLst>
          </p:cNvPr>
          <p:cNvCxnSpPr>
            <a:stCxn id="23" idx="6"/>
            <a:endCxn id="32" idx="2"/>
          </p:cNvCxnSpPr>
          <p:nvPr/>
        </p:nvCxnSpPr>
        <p:spPr>
          <a:xfrm flipV="1">
            <a:off x="2668219" y="3600025"/>
            <a:ext cx="414824" cy="3563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C62B774-C3AA-4F6C-ABEF-EED918D7AFFB}"/>
              </a:ext>
            </a:extLst>
          </p:cNvPr>
          <p:cNvCxnSpPr>
            <a:stCxn id="24" idx="6"/>
            <a:endCxn id="29" idx="2"/>
          </p:cNvCxnSpPr>
          <p:nvPr/>
        </p:nvCxnSpPr>
        <p:spPr>
          <a:xfrm flipV="1">
            <a:off x="2668219" y="3240385"/>
            <a:ext cx="414824" cy="3606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96EB22CD-8134-4E11-A5C7-359A5F0F6952}"/>
              </a:ext>
            </a:extLst>
          </p:cNvPr>
          <p:cNvCxnSpPr>
            <a:stCxn id="21" idx="6"/>
            <a:endCxn id="30" idx="2"/>
          </p:cNvCxnSpPr>
          <p:nvPr/>
        </p:nvCxnSpPr>
        <p:spPr>
          <a:xfrm flipV="1">
            <a:off x="2668219" y="2885057"/>
            <a:ext cx="414824" cy="3613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FE8A895E-B46F-4CE1-B386-CE27CA049489}"/>
              </a:ext>
            </a:extLst>
          </p:cNvPr>
          <p:cNvCxnSpPr>
            <a:stCxn id="22" idx="6"/>
            <a:endCxn id="27" idx="2"/>
          </p:cNvCxnSpPr>
          <p:nvPr/>
        </p:nvCxnSpPr>
        <p:spPr>
          <a:xfrm flipV="1">
            <a:off x="2668219" y="2530463"/>
            <a:ext cx="414824" cy="3606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52C6818E-71B9-4DBD-93F8-77BC0D4423C6}"/>
              </a:ext>
            </a:extLst>
          </p:cNvPr>
          <p:cNvCxnSpPr>
            <a:stCxn id="19" idx="6"/>
            <a:endCxn id="28" idx="2"/>
          </p:cNvCxnSpPr>
          <p:nvPr/>
        </p:nvCxnSpPr>
        <p:spPr>
          <a:xfrm flipV="1">
            <a:off x="2668219" y="2175135"/>
            <a:ext cx="414824" cy="3613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8661931E-D720-473F-BA2E-B0395F055DC7}"/>
              </a:ext>
            </a:extLst>
          </p:cNvPr>
          <p:cNvCxnSpPr>
            <a:stCxn id="20" idx="6"/>
            <a:endCxn id="31" idx="2"/>
          </p:cNvCxnSpPr>
          <p:nvPr/>
        </p:nvCxnSpPr>
        <p:spPr>
          <a:xfrm flipV="1">
            <a:off x="2668219" y="1826597"/>
            <a:ext cx="414824" cy="3545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63D386F9-30AC-4729-911E-ADBE3A0654B7}"/>
              </a:ext>
            </a:extLst>
          </p:cNvPr>
          <p:cNvCxnSpPr>
            <a:stCxn id="31" idx="6"/>
            <a:endCxn id="34" idx="2"/>
          </p:cNvCxnSpPr>
          <p:nvPr/>
        </p:nvCxnSpPr>
        <p:spPr>
          <a:xfrm flipV="1">
            <a:off x="3256226" y="1471269"/>
            <a:ext cx="458007" cy="3553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C6157BFC-8BE3-4BC7-AFFC-372898EDB52C}"/>
              </a:ext>
            </a:extLst>
          </p:cNvPr>
          <p:cNvCxnSpPr>
            <a:stCxn id="28" idx="6"/>
            <a:endCxn id="33" idx="2"/>
          </p:cNvCxnSpPr>
          <p:nvPr/>
        </p:nvCxnSpPr>
        <p:spPr>
          <a:xfrm flipV="1">
            <a:off x="3256226" y="1826597"/>
            <a:ext cx="458007" cy="3485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9FA0E107-7105-4B4E-B508-ED12807F340F}"/>
              </a:ext>
            </a:extLst>
          </p:cNvPr>
          <p:cNvCxnSpPr>
            <a:stCxn id="27" idx="7"/>
          </p:cNvCxnSpPr>
          <p:nvPr/>
        </p:nvCxnSpPr>
        <p:spPr>
          <a:xfrm flipV="1">
            <a:off x="3230864" y="2209206"/>
            <a:ext cx="483369" cy="2575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DC74D995-8FC4-444F-91BB-6260B1E30DF1}"/>
              </a:ext>
            </a:extLst>
          </p:cNvPr>
          <p:cNvCxnSpPr>
            <a:stCxn id="30" idx="6"/>
            <a:endCxn id="35" idx="2"/>
          </p:cNvCxnSpPr>
          <p:nvPr/>
        </p:nvCxnSpPr>
        <p:spPr>
          <a:xfrm flipV="1">
            <a:off x="3256226" y="2536519"/>
            <a:ext cx="458007" cy="3485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D8867DE5-92D2-44C7-9027-2D44F6A16661}"/>
              </a:ext>
            </a:extLst>
          </p:cNvPr>
          <p:cNvCxnSpPr>
            <a:stCxn id="29" idx="6"/>
            <a:endCxn id="38" idx="2"/>
          </p:cNvCxnSpPr>
          <p:nvPr/>
        </p:nvCxnSpPr>
        <p:spPr>
          <a:xfrm flipV="1">
            <a:off x="3256226" y="2891113"/>
            <a:ext cx="458007" cy="3492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62186A8F-2D27-4392-A929-51E51E68C68E}"/>
              </a:ext>
            </a:extLst>
          </p:cNvPr>
          <p:cNvCxnSpPr>
            <a:stCxn id="32" idx="6"/>
            <a:endCxn id="37" idx="2"/>
          </p:cNvCxnSpPr>
          <p:nvPr/>
        </p:nvCxnSpPr>
        <p:spPr>
          <a:xfrm flipV="1">
            <a:off x="3256226" y="3246442"/>
            <a:ext cx="458007" cy="3535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C4D4E26D-AFCA-488F-A179-A113DBA1D7BD}"/>
              </a:ext>
            </a:extLst>
          </p:cNvPr>
          <p:cNvCxnSpPr>
            <a:stCxn id="39" idx="2"/>
            <a:endCxn id="32" idx="6"/>
          </p:cNvCxnSpPr>
          <p:nvPr/>
        </p:nvCxnSpPr>
        <p:spPr>
          <a:xfrm flipH="1" flipV="1">
            <a:off x="3256226" y="3600025"/>
            <a:ext cx="458007" cy="3563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0E1C0859-8C74-484A-852C-321E4D850947}"/>
              </a:ext>
            </a:extLst>
          </p:cNvPr>
          <p:cNvCxnSpPr>
            <a:stCxn id="40" idx="2"/>
            <a:endCxn id="29" idx="6"/>
          </p:cNvCxnSpPr>
          <p:nvPr/>
        </p:nvCxnSpPr>
        <p:spPr>
          <a:xfrm flipH="1" flipV="1">
            <a:off x="3256226" y="3240385"/>
            <a:ext cx="458007" cy="3606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52E10B48-2E98-44A2-880A-C6D30EB091BE}"/>
              </a:ext>
            </a:extLst>
          </p:cNvPr>
          <p:cNvCxnSpPr>
            <a:stCxn id="37" idx="2"/>
            <a:endCxn id="30" idx="6"/>
          </p:cNvCxnSpPr>
          <p:nvPr/>
        </p:nvCxnSpPr>
        <p:spPr>
          <a:xfrm flipH="1" flipV="1">
            <a:off x="3256226" y="2885057"/>
            <a:ext cx="458007" cy="3613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2FD9440D-D124-4BA3-B6E4-FB9E9B9CBB25}"/>
              </a:ext>
            </a:extLst>
          </p:cNvPr>
          <p:cNvCxnSpPr>
            <a:stCxn id="31" idx="6"/>
            <a:endCxn id="33" idx="2"/>
          </p:cNvCxnSpPr>
          <p:nvPr/>
        </p:nvCxnSpPr>
        <p:spPr>
          <a:xfrm>
            <a:off x="3256226" y="1826597"/>
            <a:ext cx="45800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61E2C33B-F77B-4295-8C6F-65C1E342CBC5}"/>
              </a:ext>
            </a:extLst>
          </p:cNvPr>
          <p:cNvCxnSpPr>
            <a:stCxn id="28" idx="6"/>
            <a:endCxn id="36" idx="2"/>
          </p:cNvCxnSpPr>
          <p:nvPr/>
        </p:nvCxnSpPr>
        <p:spPr>
          <a:xfrm>
            <a:off x="3256226" y="2175135"/>
            <a:ext cx="458007" cy="60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1426B425-CD7A-4C10-AAC6-3A6A30FAC3AA}"/>
              </a:ext>
            </a:extLst>
          </p:cNvPr>
          <p:cNvCxnSpPr>
            <a:stCxn id="31" idx="6"/>
            <a:endCxn id="36" idx="2"/>
          </p:cNvCxnSpPr>
          <p:nvPr/>
        </p:nvCxnSpPr>
        <p:spPr>
          <a:xfrm>
            <a:off x="3256226" y="1826597"/>
            <a:ext cx="458007" cy="3545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C5A93CA-85F8-4C1F-8251-5C8EEF642BFB}"/>
              </a:ext>
            </a:extLst>
          </p:cNvPr>
          <p:cNvCxnSpPr>
            <a:stCxn id="28" idx="6"/>
            <a:endCxn id="35" idx="2"/>
          </p:cNvCxnSpPr>
          <p:nvPr/>
        </p:nvCxnSpPr>
        <p:spPr>
          <a:xfrm>
            <a:off x="3256226" y="2175135"/>
            <a:ext cx="458007" cy="3613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F3A4E1DE-4BE3-474A-B19A-245DB831FE48}"/>
              </a:ext>
            </a:extLst>
          </p:cNvPr>
          <p:cNvCxnSpPr>
            <a:stCxn id="27" idx="6"/>
            <a:endCxn id="38" idx="2"/>
          </p:cNvCxnSpPr>
          <p:nvPr/>
        </p:nvCxnSpPr>
        <p:spPr>
          <a:xfrm>
            <a:off x="3256226" y="2530463"/>
            <a:ext cx="458007" cy="3606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EAA272D5-CFA2-4466-9B41-DDD41B335578}"/>
              </a:ext>
            </a:extLst>
          </p:cNvPr>
          <p:cNvCxnSpPr>
            <a:stCxn id="27" idx="6"/>
            <a:endCxn id="35" idx="2"/>
          </p:cNvCxnSpPr>
          <p:nvPr/>
        </p:nvCxnSpPr>
        <p:spPr>
          <a:xfrm>
            <a:off x="3256226" y="2530463"/>
            <a:ext cx="458007" cy="60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A2FF202B-2F84-40EB-AF01-16F4D8BFB745}"/>
              </a:ext>
            </a:extLst>
          </p:cNvPr>
          <p:cNvCxnSpPr>
            <a:stCxn id="30" idx="6"/>
            <a:endCxn id="38" idx="2"/>
          </p:cNvCxnSpPr>
          <p:nvPr/>
        </p:nvCxnSpPr>
        <p:spPr>
          <a:xfrm>
            <a:off x="3256226" y="2885057"/>
            <a:ext cx="458007" cy="60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82B3A672-5C47-4492-89CC-67793E497F64}"/>
              </a:ext>
            </a:extLst>
          </p:cNvPr>
          <p:cNvCxnSpPr>
            <a:stCxn id="29" idx="6"/>
            <a:endCxn id="37" idx="2"/>
          </p:cNvCxnSpPr>
          <p:nvPr/>
        </p:nvCxnSpPr>
        <p:spPr>
          <a:xfrm>
            <a:off x="3256226" y="3240385"/>
            <a:ext cx="458007" cy="60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4901584-8389-4939-B353-8DE9171D51E0}"/>
              </a:ext>
            </a:extLst>
          </p:cNvPr>
          <p:cNvCxnSpPr>
            <a:stCxn id="32" idx="6"/>
            <a:endCxn id="40" idx="2"/>
          </p:cNvCxnSpPr>
          <p:nvPr/>
        </p:nvCxnSpPr>
        <p:spPr>
          <a:xfrm>
            <a:off x="3256226" y="3600025"/>
            <a:ext cx="458007" cy="10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1" name="组合 90">
            <a:extLst>
              <a:ext uri="{FF2B5EF4-FFF2-40B4-BE49-F238E27FC236}">
                <a16:creationId xmlns:a16="http://schemas.microsoft.com/office/drawing/2014/main" id="{35C5E768-C252-49CC-9B4E-A0D37409908E}"/>
              </a:ext>
            </a:extLst>
          </p:cNvPr>
          <p:cNvGrpSpPr/>
          <p:nvPr/>
        </p:nvGrpSpPr>
        <p:grpSpPr>
          <a:xfrm>
            <a:off x="1327760" y="1232965"/>
            <a:ext cx="2660610" cy="2948135"/>
            <a:chOff x="470514" y="783356"/>
            <a:chExt cx="2660610" cy="2948135"/>
          </a:xfrm>
        </p:grpSpPr>
        <p:sp>
          <p:nvSpPr>
            <p:cNvPr id="92" name="圆角矩形 139">
              <a:extLst>
                <a:ext uri="{FF2B5EF4-FFF2-40B4-BE49-F238E27FC236}">
                  <a16:creationId xmlns:a16="http://schemas.microsoft.com/office/drawing/2014/main" id="{CDA2D043-55D2-4B3A-95E5-F46A9BAEB6C4}"/>
                </a:ext>
              </a:extLst>
            </p:cNvPr>
            <p:cNvSpPr/>
            <p:nvPr/>
          </p:nvSpPr>
          <p:spPr>
            <a:xfrm>
              <a:off x="2095093" y="783356"/>
              <a:ext cx="1036031" cy="2948135"/>
            </a:xfrm>
            <a:prstGeom prst="roundRect">
              <a:avLst/>
            </a:prstGeom>
            <a:solidFill>
              <a:schemeClr val="accent1">
                <a:lumMod val="20000"/>
                <a:lumOff val="80000"/>
              </a:schemeClr>
            </a:solidFill>
            <a:ln w="28575" cap="flat" cmpd="sng" algn="ctr">
              <a:solidFill>
                <a:schemeClr val="bg2">
                  <a:lumMod val="75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93" name="圆角矩形 140">
              <a:extLst>
                <a:ext uri="{FF2B5EF4-FFF2-40B4-BE49-F238E27FC236}">
                  <a16:creationId xmlns:a16="http://schemas.microsoft.com/office/drawing/2014/main" id="{19C7C37B-EA4D-44C6-95C2-268A2D12A714}"/>
                </a:ext>
              </a:extLst>
            </p:cNvPr>
            <p:cNvSpPr/>
            <p:nvPr/>
          </p:nvSpPr>
          <p:spPr>
            <a:xfrm>
              <a:off x="1525498" y="783356"/>
              <a:ext cx="328989" cy="2948135"/>
            </a:xfrm>
            <a:prstGeom prst="roundRect">
              <a:avLst/>
            </a:prstGeom>
            <a:solidFill>
              <a:schemeClr val="accent1">
                <a:lumMod val="20000"/>
                <a:lumOff val="80000"/>
              </a:schemeClr>
            </a:solidFill>
            <a:ln w="28575" cap="flat" cmpd="sng" algn="ctr">
              <a:solidFill>
                <a:schemeClr val="bg2">
                  <a:lumMod val="75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94" name="圆角矩形 141">
              <a:extLst>
                <a:ext uri="{FF2B5EF4-FFF2-40B4-BE49-F238E27FC236}">
                  <a16:creationId xmlns:a16="http://schemas.microsoft.com/office/drawing/2014/main" id="{C6EF8B8C-C4CB-4679-A0A5-1A0770B59B5C}"/>
                </a:ext>
              </a:extLst>
            </p:cNvPr>
            <p:cNvSpPr/>
            <p:nvPr/>
          </p:nvSpPr>
          <p:spPr>
            <a:xfrm>
              <a:off x="987139" y="783356"/>
              <a:ext cx="328989" cy="2948135"/>
            </a:xfrm>
            <a:prstGeom prst="roundRect">
              <a:avLst/>
            </a:prstGeom>
            <a:solidFill>
              <a:schemeClr val="accent1">
                <a:lumMod val="20000"/>
                <a:lumOff val="80000"/>
              </a:schemeClr>
            </a:solidFill>
            <a:ln w="28575" cap="flat" cmpd="sng" algn="ctr">
              <a:solidFill>
                <a:schemeClr val="bg2">
                  <a:lumMod val="75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95" name="圆角矩形 142">
              <a:extLst>
                <a:ext uri="{FF2B5EF4-FFF2-40B4-BE49-F238E27FC236}">
                  <a16:creationId xmlns:a16="http://schemas.microsoft.com/office/drawing/2014/main" id="{523AF149-DEAD-4B09-B7E8-FBD80713A9D8}"/>
                </a:ext>
              </a:extLst>
            </p:cNvPr>
            <p:cNvSpPr/>
            <p:nvPr/>
          </p:nvSpPr>
          <p:spPr>
            <a:xfrm>
              <a:off x="470514" y="783356"/>
              <a:ext cx="328989" cy="2948135"/>
            </a:xfrm>
            <a:prstGeom prst="roundRect">
              <a:avLst/>
            </a:prstGeom>
            <a:solidFill>
              <a:schemeClr val="accent1">
                <a:lumMod val="20000"/>
                <a:lumOff val="80000"/>
              </a:schemeClr>
            </a:solidFill>
            <a:ln w="28575" cap="flat" cmpd="sng" algn="ctr">
              <a:solidFill>
                <a:schemeClr val="bg2">
                  <a:lumMod val="75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489C61CA-0D72-47C4-A70E-0A9DDB5FA4E0}"/>
                </a:ext>
              </a:extLst>
            </p:cNvPr>
            <p:cNvSpPr/>
            <p:nvPr/>
          </p:nvSpPr>
          <p:spPr>
            <a:xfrm>
              <a:off x="539528" y="1967680"/>
              <a:ext cx="173182" cy="180110"/>
            </a:xfrm>
            <a:prstGeom prst="ellipse">
              <a:avLst/>
            </a:prstGeom>
            <a:solidFill>
              <a:srgbClr val="2E75B6"/>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solidFill>
                    <a:schemeClr val="bg1"/>
                  </a:solidFill>
                </a:rPr>
                <a:t>1</a:t>
              </a:r>
              <a:endParaRPr lang="zh-CN" altLang="en-US" sz="1100" dirty="0">
                <a:solidFill>
                  <a:schemeClr val="bg1"/>
                </a:solidFill>
              </a:endParaRPr>
            </a:p>
          </p:txBody>
        </p:sp>
        <p:sp>
          <p:nvSpPr>
            <p:cNvPr id="97" name="椭圆 96">
              <a:extLst>
                <a:ext uri="{FF2B5EF4-FFF2-40B4-BE49-F238E27FC236}">
                  <a16:creationId xmlns:a16="http://schemas.microsoft.com/office/drawing/2014/main" id="{8151F311-E949-4CDA-BBB8-36E170C2AAF3}"/>
                </a:ext>
              </a:extLst>
            </p:cNvPr>
            <p:cNvSpPr/>
            <p:nvPr/>
          </p:nvSpPr>
          <p:spPr>
            <a:xfrm>
              <a:off x="539528" y="1612352"/>
              <a:ext cx="173182" cy="180110"/>
            </a:xfrm>
            <a:prstGeom prst="ellipse">
              <a:avLst/>
            </a:prstGeom>
            <a:solidFill>
              <a:srgbClr val="2E75B6"/>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solidFill>
                    <a:schemeClr val="bg1"/>
                  </a:solidFill>
                </a:rPr>
                <a:t>1</a:t>
              </a:r>
              <a:endParaRPr lang="zh-CN" altLang="en-US" sz="1100" dirty="0">
                <a:solidFill>
                  <a:schemeClr val="bg1"/>
                </a:solidFill>
              </a:endParaRPr>
            </a:p>
          </p:txBody>
        </p:sp>
        <p:sp>
          <p:nvSpPr>
            <p:cNvPr id="98" name="椭圆 97">
              <a:extLst>
                <a:ext uri="{FF2B5EF4-FFF2-40B4-BE49-F238E27FC236}">
                  <a16:creationId xmlns:a16="http://schemas.microsoft.com/office/drawing/2014/main" id="{30706F00-BE70-4F79-9EF0-A3326904D776}"/>
                </a:ext>
              </a:extLst>
            </p:cNvPr>
            <p:cNvSpPr/>
            <p:nvPr/>
          </p:nvSpPr>
          <p:spPr>
            <a:xfrm>
              <a:off x="539528" y="2677602"/>
              <a:ext cx="173182" cy="180110"/>
            </a:xfrm>
            <a:prstGeom prst="ellipse">
              <a:avLst/>
            </a:prstGeom>
            <a:solidFill>
              <a:srgbClr val="2E75B6"/>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solidFill>
                    <a:schemeClr val="bg1"/>
                  </a:solidFill>
                </a:rPr>
                <a:t>1</a:t>
              </a:r>
              <a:endParaRPr lang="zh-CN" altLang="en-US" sz="1100" dirty="0">
                <a:solidFill>
                  <a:schemeClr val="bg1"/>
                </a:solidFill>
              </a:endParaRPr>
            </a:p>
          </p:txBody>
        </p:sp>
        <p:sp>
          <p:nvSpPr>
            <p:cNvPr id="99" name="椭圆 98">
              <a:extLst>
                <a:ext uri="{FF2B5EF4-FFF2-40B4-BE49-F238E27FC236}">
                  <a16:creationId xmlns:a16="http://schemas.microsoft.com/office/drawing/2014/main" id="{A63B17A3-A022-43AE-BC29-E12FD0922AE9}"/>
                </a:ext>
              </a:extLst>
            </p:cNvPr>
            <p:cNvSpPr/>
            <p:nvPr/>
          </p:nvSpPr>
          <p:spPr>
            <a:xfrm>
              <a:off x="539528" y="2322274"/>
              <a:ext cx="173182" cy="180110"/>
            </a:xfrm>
            <a:prstGeom prst="ellipse">
              <a:avLst/>
            </a:prstGeom>
            <a:solidFill>
              <a:srgbClr val="2E75B6"/>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solidFill>
                    <a:schemeClr val="bg1"/>
                  </a:solidFill>
                </a:rPr>
                <a:t>1</a:t>
              </a:r>
              <a:endParaRPr lang="zh-CN" altLang="en-US" sz="1100" dirty="0">
                <a:solidFill>
                  <a:schemeClr val="bg1"/>
                </a:solidFill>
              </a:endParaRPr>
            </a:p>
          </p:txBody>
        </p:sp>
        <p:sp>
          <p:nvSpPr>
            <p:cNvPr id="100" name="椭圆 99">
              <a:extLst>
                <a:ext uri="{FF2B5EF4-FFF2-40B4-BE49-F238E27FC236}">
                  <a16:creationId xmlns:a16="http://schemas.microsoft.com/office/drawing/2014/main" id="{862A7B43-6999-4F3F-AB7F-187F6393F33A}"/>
                </a:ext>
              </a:extLst>
            </p:cNvPr>
            <p:cNvSpPr/>
            <p:nvPr/>
          </p:nvSpPr>
          <p:spPr>
            <a:xfrm>
              <a:off x="1065999" y="1973954"/>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101" name="椭圆 100">
              <a:extLst>
                <a:ext uri="{FF2B5EF4-FFF2-40B4-BE49-F238E27FC236}">
                  <a16:creationId xmlns:a16="http://schemas.microsoft.com/office/drawing/2014/main" id="{FB80839A-056A-4CB9-BC90-834C66964E1D}"/>
                </a:ext>
              </a:extLst>
            </p:cNvPr>
            <p:cNvSpPr/>
            <p:nvPr/>
          </p:nvSpPr>
          <p:spPr>
            <a:xfrm>
              <a:off x="1065999" y="1618626"/>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102" name="椭圆 101">
              <a:extLst>
                <a:ext uri="{FF2B5EF4-FFF2-40B4-BE49-F238E27FC236}">
                  <a16:creationId xmlns:a16="http://schemas.microsoft.com/office/drawing/2014/main" id="{91174968-7268-4492-BDCA-01D9CCBF5DFF}"/>
                </a:ext>
              </a:extLst>
            </p:cNvPr>
            <p:cNvSpPr/>
            <p:nvPr/>
          </p:nvSpPr>
          <p:spPr>
            <a:xfrm>
              <a:off x="1065999" y="2683876"/>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103" name="椭圆 102">
              <a:extLst>
                <a:ext uri="{FF2B5EF4-FFF2-40B4-BE49-F238E27FC236}">
                  <a16:creationId xmlns:a16="http://schemas.microsoft.com/office/drawing/2014/main" id="{BD78AD55-6AD0-433C-BA68-4C6843528B92}"/>
                </a:ext>
              </a:extLst>
            </p:cNvPr>
            <p:cNvSpPr/>
            <p:nvPr/>
          </p:nvSpPr>
          <p:spPr>
            <a:xfrm>
              <a:off x="1065999" y="2328548"/>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104" name="椭圆 103">
              <a:extLst>
                <a:ext uri="{FF2B5EF4-FFF2-40B4-BE49-F238E27FC236}">
                  <a16:creationId xmlns:a16="http://schemas.microsoft.com/office/drawing/2014/main" id="{D302772B-26E4-4DE1-9C02-BD52F002CDA8}"/>
                </a:ext>
              </a:extLst>
            </p:cNvPr>
            <p:cNvSpPr/>
            <p:nvPr/>
          </p:nvSpPr>
          <p:spPr>
            <a:xfrm>
              <a:off x="1637492" y="1280467"/>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105" name="椭圆 104">
              <a:extLst>
                <a:ext uri="{FF2B5EF4-FFF2-40B4-BE49-F238E27FC236}">
                  <a16:creationId xmlns:a16="http://schemas.microsoft.com/office/drawing/2014/main" id="{C838217A-A6C1-49FA-94C1-B2BBA001CB6A}"/>
                </a:ext>
              </a:extLst>
            </p:cNvPr>
            <p:cNvSpPr/>
            <p:nvPr/>
          </p:nvSpPr>
          <p:spPr>
            <a:xfrm>
              <a:off x="1637492" y="925139"/>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106" name="椭圆 105">
              <a:extLst>
                <a:ext uri="{FF2B5EF4-FFF2-40B4-BE49-F238E27FC236}">
                  <a16:creationId xmlns:a16="http://schemas.microsoft.com/office/drawing/2014/main" id="{1B18B13A-7EF2-47CF-B495-7F59F99F798A}"/>
                </a:ext>
              </a:extLst>
            </p:cNvPr>
            <p:cNvSpPr/>
            <p:nvPr/>
          </p:nvSpPr>
          <p:spPr>
            <a:xfrm>
              <a:off x="1637492" y="1990389"/>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107" name="椭圆 106">
              <a:extLst>
                <a:ext uri="{FF2B5EF4-FFF2-40B4-BE49-F238E27FC236}">
                  <a16:creationId xmlns:a16="http://schemas.microsoft.com/office/drawing/2014/main" id="{D6FEA3E6-FB51-433F-A9F7-4BBDEB1BEDD9}"/>
                </a:ext>
              </a:extLst>
            </p:cNvPr>
            <p:cNvSpPr/>
            <p:nvPr/>
          </p:nvSpPr>
          <p:spPr>
            <a:xfrm>
              <a:off x="1637492" y="1635061"/>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dirty="0"/>
            </a:p>
          </p:txBody>
        </p:sp>
        <p:sp>
          <p:nvSpPr>
            <p:cNvPr id="108" name="椭圆 107">
              <a:extLst>
                <a:ext uri="{FF2B5EF4-FFF2-40B4-BE49-F238E27FC236}">
                  <a16:creationId xmlns:a16="http://schemas.microsoft.com/office/drawing/2014/main" id="{68EAEFA4-F9DD-43DB-97FF-79461BD4816C}"/>
                </a:ext>
              </a:extLst>
            </p:cNvPr>
            <p:cNvSpPr/>
            <p:nvPr/>
          </p:nvSpPr>
          <p:spPr>
            <a:xfrm>
              <a:off x="1637492" y="2700311"/>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109" name="椭圆 108">
              <a:extLst>
                <a:ext uri="{FF2B5EF4-FFF2-40B4-BE49-F238E27FC236}">
                  <a16:creationId xmlns:a16="http://schemas.microsoft.com/office/drawing/2014/main" id="{395A805F-403A-49B2-92FF-36DF2977F064}"/>
                </a:ext>
              </a:extLst>
            </p:cNvPr>
            <p:cNvSpPr/>
            <p:nvPr/>
          </p:nvSpPr>
          <p:spPr>
            <a:xfrm>
              <a:off x="1637492" y="2344983"/>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110" name="椭圆 109">
              <a:extLst>
                <a:ext uri="{FF2B5EF4-FFF2-40B4-BE49-F238E27FC236}">
                  <a16:creationId xmlns:a16="http://schemas.microsoft.com/office/drawing/2014/main" id="{6E93BB8E-9606-4446-9721-506CA8650D4A}"/>
                </a:ext>
              </a:extLst>
            </p:cNvPr>
            <p:cNvSpPr/>
            <p:nvPr/>
          </p:nvSpPr>
          <p:spPr>
            <a:xfrm>
              <a:off x="1637492" y="3410233"/>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111" name="椭圆 110">
              <a:extLst>
                <a:ext uri="{FF2B5EF4-FFF2-40B4-BE49-F238E27FC236}">
                  <a16:creationId xmlns:a16="http://schemas.microsoft.com/office/drawing/2014/main" id="{AA86029D-2381-49BD-ABA0-C24CD28A43C2}"/>
                </a:ext>
              </a:extLst>
            </p:cNvPr>
            <p:cNvSpPr/>
            <p:nvPr/>
          </p:nvSpPr>
          <p:spPr>
            <a:xfrm>
              <a:off x="1637492" y="3054905"/>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112" name="椭圆 111">
              <a:extLst>
                <a:ext uri="{FF2B5EF4-FFF2-40B4-BE49-F238E27FC236}">
                  <a16:creationId xmlns:a16="http://schemas.microsoft.com/office/drawing/2014/main" id="{679CAF36-4285-4FE5-8ED8-C5DDB890D970}"/>
                </a:ext>
              </a:extLst>
            </p:cNvPr>
            <p:cNvSpPr/>
            <p:nvPr/>
          </p:nvSpPr>
          <p:spPr>
            <a:xfrm>
              <a:off x="1065999" y="1270088"/>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113" name="椭圆 112">
              <a:extLst>
                <a:ext uri="{FF2B5EF4-FFF2-40B4-BE49-F238E27FC236}">
                  <a16:creationId xmlns:a16="http://schemas.microsoft.com/office/drawing/2014/main" id="{7BA05FF5-4F8C-4DF7-8626-1196B11B30B4}"/>
                </a:ext>
              </a:extLst>
            </p:cNvPr>
            <p:cNvSpPr/>
            <p:nvPr/>
          </p:nvSpPr>
          <p:spPr>
            <a:xfrm>
              <a:off x="1065999" y="3043515"/>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114" name="椭圆 113">
              <a:extLst>
                <a:ext uri="{FF2B5EF4-FFF2-40B4-BE49-F238E27FC236}">
                  <a16:creationId xmlns:a16="http://schemas.microsoft.com/office/drawing/2014/main" id="{0A16A649-55AC-4506-BE0A-C31CFBD4CF56}"/>
                </a:ext>
              </a:extLst>
            </p:cNvPr>
            <p:cNvSpPr/>
            <p:nvPr/>
          </p:nvSpPr>
          <p:spPr>
            <a:xfrm>
              <a:off x="2225498" y="1984333"/>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115" name="椭圆 114">
              <a:extLst>
                <a:ext uri="{FF2B5EF4-FFF2-40B4-BE49-F238E27FC236}">
                  <a16:creationId xmlns:a16="http://schemas.microsoft.com/office/drawing/2014/main" id="{70A75A78-79F1-4A7B-A33B-C83FE4C2BA66}"/>
                </a:ext>
              </a:extLst>
            </p:cNvPr>
            <p:cNvSpPr/>
            <p:nvPr/>
          </p:nvSpPr>
          <p:spPr>
            <a:xfrm>
              <a:off x="2225498" y="1629005"/>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116" name="椭圆 115">
              <a:extLst>
                <a:ext uri="{FF2B5EF4-FFF2-40B4-BE49-F238E27FC236}">
                  <a16:creationId xmlns:a16="http://schemas.microsoft.com/office/drawing/2014/main" id="{800F698F-A90E-4013-B5CD-AA38699D62FE}"/>
                </a:ext>
              </a:extLst>
            </p:cNvPr>
            <p:cNvSpPr/>
            <p:nvPr/>
          </p:nvSpPr>
          <p:spPr>
            <a:xfrm>
              <a:off x="2225498" y="2694255"/>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117" name="椭圆 116">
              <a:extLst>
                <a:ext uri="{FF2B5EF4-FFF2-40B4-BE49-F238E27FC236}">
                  <a16:creationId xmlns:a16="http://schemas.microsoft.com/office/drawing/2014/main" id="{3609198A-FD6C-410A-A399-72AD2F8C6E7E}"/>
                </a:ext>
              </a:extLst>
            </p:cNvPr>
            <p:cNvSpPr/>
            <p:nvPr/>
          </p:nvSpPr>
          <p:spPr>
            <a:xfrm>
              <a:off x="2225498" y="2338927"/>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118" name="椭圆 117">
              <a:extLst>
                <a:ext uri="{FF2B5EF4-FFF2-40B4-BE49-F238E27FC236}">
                  <a16:creationId xmlns:a16="http://schemas.microsoft.com/office/drawing/2014/main" id="{4F9587DB-6C0C-4AF2-A7C5-4F0774A04934}"/>
                </a:ext>
              </a:extLst>
            </p:cNvPr>
            <p:cNvSpPr/>
            <p:nvPr/>
          </p:nvSpPr>
          <p:spPr>
            <a:xfrm>
              <a:off x="2225498" y="1280467"/>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119" name="椭圆 118">
              <a:extLst>
                <a:ext uri="{FF2B5EF4-FFF2-40B4-BE49-F238E27FC236}">
                  <a16:creationId xmlns:a16="http://schemas.microsoft.com/office/drawing/2014/main" id="{4BF86CDF-2A48-48C2-88EE-1AA2FF5D4EB7}"/>
                </a:ext>
              </a:extLst>
            </p:cNvPr>
            <p:cNvSpPr/>
            <p:nvPr/>
          </p:nvSpPr>
          <p:spPr>
            <a:xfrm>
              <a:off x="2225498" y="3053894"/>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120" name="椭圆 119">
              <a:extLst>
                <a:ext uri="{FF2B5EF4-FFF2-40B4-BE49-F238E27FC236}">
                  <a16:creationId xmlns:a16="http://schemas.microsoft.com/office/drawing/2014/main" id="{7CE079E4-4579-4074-8F3B-8EA702267323}"/>
                </a:ext>
              </a:extLst>
            </p:cNvPr>
            <p:cNvSpPr/>
            <p:nvPr/>
          </p:nvSpPr>
          <p:spPr>
            <a:xfrm>
              <a:off x="2856687" y="1280467"/>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121" name="椭圆 120">
              <a:extLst>
                <a:ext uri="{FF2B5EF4-FFF2-40B4-BE49-F238E27FC236}">
                  <a16:creationId xmlns:a16="http://schemas.microsoft.com/office/drawing/2014/main" id="{B437E907-7263-4FC4-ABB1-8ED7A91C2DED}"/>
                </a:ext>
              </a:extLst>
            </p:cNvPr>
            <p:cNvSpPr/>
            <p:nvPr/>
          </p:nvSpPr>
          <p:spPr>
            <a:xfrm>
              <a:off x="2856687" y="925139"/>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122" name="椭圆 121">
              <a:extLst>
                <a:ext uri="{FF2B5EF4-FFF2-40B4-BE49-F238E27FC236}">
                  <a16:creationId xmlns:a16="http://schemas.microsoft.com/office/drawing/2014/main" id="{33E108AC-3DC0-4465-A7F5-960ED18ECBEC}"/>
                </a:ext>
              </a:extLst>
            </p:cNvPr>
            <p:cNvSpPr/>
            <p:nvPr/>
          </p:nvSpPr>
          <p:spPr>
            <a:xfrm>
              <a:off x="2856687" y="1990389"/>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123" name="椭圆 122">
              <a:extLst>
                <a:ext uri="{FF2B5EF4-FFF2-40B4-BE49-F238E27FC236}">
                  <a16:creationId xmlns:a16="http://schemas.microsoft.com/office/drawing/2014/main" id="{91BCCFD9-92F2-4AC1-9A17-F0D143AB2165}"/>
                </a:ext>
              </a:extLst>
            </p:cNvPr>
            <p:cNvSpPr/>
            <p:nvPr/>
          </p:nvSpPr>
          <p:spPr>
            <a:xfrm>
              <a:off x="2856687" y="1635061"/>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124" name="椭圆 123">
              <a:extLst>
                <a:ext uri="{FF2B5EF4-FFF2-40B4-BE49-F238E27FC236}">
                  <a16:creationId xmlns:a16="http://schemas.microsoft.com/office/drawing/2014/main" id="{E556279F-A033-4849-A81F-7DB8B73DCF6A}"/>
                </a:ext>
              </a:extLst>
            </p:cNvPr>
            <p:cNvSpPr/>
            <p:nvPr/>
          </p:nvSpPr>
          <p:spPr>
            <a:xfrm>
              <a:off x="2856687" y="2700311"/>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125" name="椭圆 124">
              <a:extLst>
                <a:ext uri="{FF2B5EF4-FFF2-40B4-BE49-F238E27FC236}">
                  <a16:creationId xmlns:a16="http://schemas.microsoft.com/office/drawing/2014/main" id="{FCA548C9-485A-4A5F-8866-E4663E247E7C}"/>
                </a:ext>
              </a:extLst>
            </p:cNvPr>
            <p:cNvSpPr/>
            <p:nvPr/>
          </p:nvSpPr>
          <p:spPr>
            <a:xfrm>
              <a:off x="2856687" y="2344983"/>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126" name="椭圆 125">
              <a:extLst>
                <a:ext uri="{FF2B5EF4-FFF2-40B4-BE49-F238E27FC236}">
                  <a16:creationId xmlns:a16="http://schemas.microsoft.com/office/drawing/2014/main" id="{BDEBE09C-53BB-4C79-8BBC-79DED2BD1891}"/>
                </a:ext>
              </a:extLst>
            </p:cNvPr>
            <p:cNvSpPr/>
            <p:nvPr/>
          </p:nvSpPr>
          <p:spPr>
            <a:xfrm>
              <a:off x="2856687" y="3410233"/>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127" name="椭圆 126">
              <a:extLst>
                <a:ext uri="{FF2B5EF4-FFF2-40B4-BE49-F238E27FC236}">
                  <a16:creationId xmlns:a16="http://schemas.microsoft.com/office/drawing/2014/main" id="{79455183-F3EE-4F52-857C-064DCE2CFCBA}"/>
                </a:ext>
              </a:extLst>
            </p:cNvPr>
            <p:cNvSpPr/>
            <p:nvPr/>
          </p:nvSpPr>
          <p:spPr>
            <a:xfrm>
              <a:off x="2856687" y="3054905"/>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cxnSp>
          <p:nvCxnSpPr>
            <p:cNvPr id="128" name="直接连接符 127">
              <a:extLst>
                <a:ext uri="{FF2B5EF4-FFF2-40B4-BE49-F238E27FC236}">
                  <a16:creationId xmlns:a16="http://schemas.microsoft.com/office/drawing/2014/main" id="{65369736-8582-43E4-BF53-46039D5551E5}"/>
                </a:ext>
              </a:extLst>
            </p:cNvPr>
            <p:cNvCxnSpPr>
              <a:stCxn id="97" idx="6"/>
              <a:endCxn id="112" idx="2"/>
            </p:cNvCxnSpPr>
            <p:nvPr/>
          </p:nvCxnSpPr>
          <p:spPr>
            <a:xfrm flipV="1">
              <a:off x="712710" y="1360143"/>
              <a:ext cx="353289" cy="342264"/>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29" name="直接连接符 128">
              <a:extLst>
                <a:ext uri="{FF2B5EF4-FFF2-40B4-BE49-F238E27FC236}">
                  <a16:creationId xmlns:a16="http://schemas.microsoft.com/office/drawing/2014/main" id="{C7BF4722-427E-48C7-BEA0-C5B9F0CD7DA1}"/>
                </a:ext>
              </a:extLst>
            </p:cNvPr>
            <p:cNvCxnSpPr>
              <a:stCxn id="97" idx="6"/>
              <a:endCxn id="100" idx="2"/>
            </p:cNvCxnSpPr>
            <p:nvPr/>
          </p:nvCxnSpPr>
          <p:spPr>
            <a:xfrm>
              <a:off x="712710" y="1702407"/>
              <a:ext cx="353289" cy="3616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9D2135F5-DEBE-41AB-BF34-8A1D96025D21}"/>
                </a:ext>
              </a:extLst>
            </p:cNvPr>
            <p:cNvCxnSpPr>
              <a:stCxn id="96" idx="6"/>
              <a:endCxn id="103" idx="2"/>
            </p:cNvCxnSpPr>
            <p:nvPr/>
          </p:nvCxnSpPr>
          <p:spPr>
            <a:xfrm>
              <a:off x="712710" y="2057735"/>
              <a:ext cx="353289" cy="3608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738A699F-FC48-4E60-A74E-3AE89E8A826F}"/>
                </a:ext>
              </a:extLst>
            </p:cNvPr>
            <p:cNvCxnSpPr>
              <a:stCxn id="99" idx="6"/>
              <a:endCxn id="102" idx="2"/>
            </p:cNvCxnSpPr>
            <p:nvPr/>
          </p:nvCxnSpPr>
          <p:spPr>
            <a:xfrm>
              <a:off x="712710" y="2412329"/>
              <a:ext cx="353289" cy="3616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F0EFA992-D9CB-432C-94EF-533D6BE0C062}"/>
                </a:ext>
              </a:extLst>
            </p:cNvPr>
            <p:cNvCxnSpPr>
              <a:stCxn id="98" idx="6"/>
              <a:endCxn id="113" idx="2"/>
            </p:cNvCxnSpPr>
            <p:nvPr/>
          </p:nvCxnSpPr>
          <p:spPr>
            <a:xfrm>
              <a:off x="712710" y="2767657"/>
              <a:ext cx="353289" cy="3659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75F58FD8-4BD1-4110-97FD-8327610830E9}"/>
                </a:ext>
              </a:extLst>
            </p:cNvPr>
            <p:cNvCxnSpPr>
              <a:stCxn id="101" idx="2"/>
              <a:endCxn id="96" idx="6"/>
            </p:cNvCxnSpPr>
            <p:nvPr/>
          </p:nvCxnSpPr>
          <p:spPr>
            <a:xfrm flipH="1">
              <a:off x="712710" y="1708681"/>
              <a:ext cx="353289" cy="3490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E5F08CE1-6176-4E82-853A-00AEE4D243DF}"/>
                </a:ext>
              </a:extLst>
            </p:cNvPr>
            <p:cNvCxnSpPr>
              <a:stCxn id="100" idx="2"/>
              <a:endCxn id="99" idx="6"/>
            </p:cNvCxnSpPr>
            <p:nvPr/>
          </p:nvCxnSpPr>
          <p:spPr>
            <a:xfrm flipH="1">
              <a:off x="712710" y="2064009"/>
              <a:ext cx="353289" cy="3483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9181E46D-ECAE-4F0F-B1D9-125720C328A9}"/>
                </a:ext>
              </a:extLst>
            </p:cNvPr>
            <p:cNvCxnSpPr>
              <a:stCxn id="103" idx="2"/>
              <a:endCxn id="98" idx="6"/>
            </p:cNvCxnSpPr>
            <p:nvPr/>
          </p:nvCxnSpPr>
          <p:spPr>
            <a:xfrm flipH="1">
              <a:off x="712710" y="2418603"/>
              <a:ext cx="353289" cy="3490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94B9CCDE-920B-4598-AB03-2B6F35324E6E}"/>
                </a:ext>
              </a:extLst>
            </p:cNvPr>
            <p:cNvCxnSpPr>
              <a:stCxn id="105" idx="2"/>
              <a:endCxn id="112" idx="6"/>
            </p:cNvCxnSpPr>
            <p:nvPr/>
          </p:nvCxnSpPr>
          <p:spPr>
            <a:xfrm flipH="1">
              <a:off x="1239181" y="1015194"/>
              <a:ext cx="398311" cy="3449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接连接符 136">
              <a:extLst>
                <a:ext uri="{FF2B5EF4-FFF2-40B4-BE49-F238E27FC236}">
                  <a16:creationId xmlns:a16="http://schemas.microsoft.com/office/drawing/2014/main" id="{DC9CD9B6-5315-42AE-96F6-50106610EE33}"/>
                </a:ext>
              </a:extLst>
            </p:cNvPr>
            <p:cNvCxnSpPr>
              <a:stCxn id="112" idx="6"/>
              <a:endCxn id="107" idx="2"/>
            </p:cNvCxnSpPr>
            <p:nvPr/>
          </p:nvCxnSpPr>
          <p:spPr>
            <a:xfrm>
              <a:off x="1239181" y="1360143"/>
              <a:ext cx="398311" cy="3649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05D94AB4-3E0C-4CAB-9B7C-5402DE8F8803}"/>
                </a:ext>
              </a:extLst>
            </p:cNvPr>
            <p:cNvCxnSpPr>
              <a:stCxn id="104" idx="2"/>
              <a:endCxn id="101" idx="6"/>
            </p:cNvCxnSpPr>
            <p:nvPr/>
          </p:nvCxnSpPr>
          <p:spPr>
            <a:xfrm flipH="1">
              <a:off x="1239181" y="1370522"/>
              <a:ext cx="398311" cy="3381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CB304B16-85B1-456F-BA88-5381E7BE37EC}"/>
                </a:ext>
              </a:extLst>
            </p:cNvPr>
            <p:cNvCxnSpPr>
              <a:stCxn id="101" idx="6"/>
              <a:endCxn id="106" idx="2"/>
            </p:cNvCxnSpPr>
            <p:nvPr/>
          </p:nvCxnSpPr>
          <p:spPr>
            <a:xfrm>
              <a:off x="1239181" y="1708681"/>
              <a:ext cx="398311" cy="3717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6C33E796-1B0B-413A-A1AE-6494F15DDF27}"/>
                </a:ext>
              </a:extLst>
            </p:cNvPr>
            <p:cNvCxnSpPr>
              <a:stCxn id="100" idx="6"/>
              <a:endCxn id="107" idx="2"/>
            </p:cNvCxnSpPr>
            <p:nvPr/>
          </p:nvCxnSpPr>
          <p:spPr>
            <a:xfrm flipV="1">
              <a:off x="1239181" y="1725116"/>
              <a:ext cx="398311" cy="3388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D6B70125-A6B1-492C-82F9-FEAFB293F8D8}"/>
                </a:ext>
              </a:extLst>
            </p:cNvPr>
            <p:cNvCxnSpPr>
              <a:stCxn id="100" idx="6"/>
              <a:endCxn id="109" idx="2"/>
            </p:cNvCxnSpPr>
            <p:nvPr/>
          </p:nvCxnSpPr>
          <p:spPr>
            <a:xfrm>
              <a:off x="1239181" y="2064009"/>
              <a:ext cx="398311" cy="3710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7B79FB94-5312-4DF1-A6FC-69DFE747EC7E}"/>
                </a:ext>
              </a:extLst>
            </p:cNvPr>
            <p:cNvCxnSpPr>
              <a:stCxn id="106" idx="2"/>
              <a:endCxn id="103" idx="6"/>
            </p:cNvCxnSpPr>
            <p:nvPr/>
          </p:nvCxnSpPr>
          <p:spPr>
            <a:xfrm flipH="1">
              <a:off x="1239181" y="2080444"/>
              <a:ext cx="398311" cy="3381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3E8BA23E-AEBA-4EBC-ACFC-19DDF106B8DE}"/>
                </a:ext>
              </a:extLst>
            </p:cNvPr>
            <p:cNvCxnSpPr>
              <a:stCxn id="103" idx="6"/>
              <a:endCxn id="108" idx="2"/>
            </p:cNvCxnSpPr>
            <p:nvPr/>
          </p:nvCxnSpPr>
          <p:spPr>
            <a:xfrm>
              <a:off x="1239181" y="2418603"/>
              <a:ext cx="398311" cy="3717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B3AEA40E-FA1A-44AC-93D1-C280DF03C433}"/>
                </a:ext>
              </a:extLst>
            </p:cNvPr>
            <p:cNvCxnSpPr>
              <a:stCxn id="109" idx="2"/>
              <a:endCxn id="102" idx="6"/>
            </p:cNvCxnSpPr>
            <p:nvPr/>
          </p:nvCxnSpPr>
          <p:spPr>
            <a:xfrm flipH="1">
              <a:off x="1239181" y="2435038"/>
              <a:ext cx="398311" cy="3388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ADA5DFFB-7EAC-4276-904B-DAB1BE74E259}"/>
                </a:ext>
              </a:extLst>
            </p:cNvPr>
            <p:cNvCxnSpPr>
              <a:stCxn id="102" idx="6"/>
              <a:endCxn id="111" idx="2"/>
            </p:cNvCxnSpPr>
            <p:nvPr/>
          </p:nvCxnSpPr>
          <p:spPr>
            <a:xfrm>
              <a:off x="1239181" y="2773931"/>
              <a:ext cx="398311" cy="3710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699F4862-70D3-4962-BC43-630FEDC88C31}"/>
                </a:ext>
              </a:extLst>
            </p:cNvPr>
            <p:cNvCxnSpPr>
              <a:stCxn id="108" idx="2"/>
              <a:endCxn id="113" idx="6"/>
            </p:cNvCxnSpPr>
            <p:nvPr/>
          </p:nvCxnSpPr>
          <p:spPr>
            <a:xfrm flipH="1">
              <a:off x="1239181" y="2790366"/>
              <a:ext cx="398311" cy="3432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5A41C13A-C94F-45CF-BD2E-51A8E61399E4}"/>
                </a:ext>
              </a:extLst>
            </p:cNvPr>
            <p:cNvCxnSpPr>
              <a:stCxn id="113" idx="6"/>
              <a:endCxn id="110" idx="2"/>
            </p:cNvCxnSpPr>
            <p:nvPr/>
          </p:nvCxnSpPr>
          <p:spPr>
            <a:xfrm>
              <a:off x="1239181" y="3133570"/>
              <a:ext cx="398311" cy="3667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id="{093AF1D9-2F5F-4254-A0F4-150CF088DAB5}"/>
                </a:ext>
              </a:extLst>
            </p:cNvPr>
            <p:cNvCxnSpPr>
              <a:stCxn id="105" idx="6"/>
              <a:endCxn id="118" idx="2"/>
            </p:cNvCxnSpPr>
            <p:nvPr/>
          </p:nvCxnSpPr>
          <p:spPr>
            <a:xfrm>
              <a:off x="1810674" y="1015194"/>
              <a:ext cx="414824" cy="3553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E417F006-6BAE-4053-88AC-ED272D8F7AD8}"/>
                </a:ext>
              </a:extLst>
            </p:cNvPr>
            <p:cNvCxnSpPr>
              <a:stCxn id="104" idx="6"/>
              <a:endCxn id="115" idx="2"/>
            </p:cNvCxnSpPr>
            <p:nvPr/>
          </p:nvCxnSpPr>
          <p:spPr>
            <a:xfrm>
              <a:off x="1810674" y="1370522"/>
              <a:ext cx="414824" cy="3485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a16="http://schemas.microsoft.com/office/drawing/2014/main" id="{0765E630-28FD-4C58-932B-40C2C325F733}"/>
                </a:ext>
              </a:extLst>
            </p:cNvPr>
            <p:cNvCxnSpPr>
              <a:stCxn id="107" idx="6"/>
              <a:endCxn id="114" idx="2"/>
            </p:cNvCxnSpPr>
            <p:nvPr/>
          </p:nvCxnSpPr>
          <p:spPr>
            <a:xfrm>
              <a:off x="1810674" y="1725116"/>
              <a:ext cx="414824" cy="3492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FFD94F1D-3FCF-4023-8F2B-9B832390282F}"/>
                </a:ext>
              </a:extLst>
            </p:cNvPr>
            <p:cNvCxnSpPr>
              <a:stCxn id="106" idx="6"/>
              <a:endCxn id="117" idx="2"/>
            </p:cNvCxnSpPr>
            <p:nvPr/>
          </p:nvCxnSpPr>
          <p:spPr>
            <a:xfrm>
              <a:off x="1810674" y="2080444"/>
              <a:ext cx="414824" cy="3485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5C9E0F93-FF3D-499C-8AE1-74ADB7B26B32}"/>
                </a:ext>
              </a:extLst>
            </p:cNvPr>
            <p:cNvCxnSpPr>
              <a:stCxn id="109" idx="6"/>
              <a:endCxn id="116" idx="2"/>
            </p:cNvCxnSpPr>
            <p:nvPr/>
          </p:nvCxnSpPr>
          <p:spPr>
            <a:xfrm>
              <a:off x="1810674" y="2435038"/>
              <a:ext cx="414824" cy="3492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7E25FD36-CAF5-48DA-B5CB-16A7EB12E636}"/>
                </a:ext>
              </a:extLst>
            </p:cNvPr>
            <p:cNvCxnSpPr>
              <a:stCxn id="108" idx="6"/>
              <a:endCxn id="119" idx="2"/>
            </p:cNvCxnSpPr>
            <p:nvPr/>
          </p:nvCxnSpPr>
          <p:spPr>
            <a:xfrm>
              <a:off x="1810674" y="2790366"/>
              <a:ext cx="414824" cy="3535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接连接符 153">
              <a:extLst>
                <a:ext uri="{FF2B5EF4-FFF2-40B4-BE49-F238E27FC236}">
                  <a16:creationId xmlns:a16="http://schemas.microsoft.com/office/drawing/2014/main" id="{ABB4A2A2-4FD3-405F-8143-2A8A20197FB1}"/>
                </a:ext>
              </a:extLst>
            </p:cNvPr>
            <p:cNvCxnSpPr>
              <a:stCxn id="110" idx="6"/>
              <a:endCxn id="119" idx="2"/>
            </p:cNvCxnSpPr>
            <p:nvPr/>
          </p:nvCxnSpPr>
          <p:spPr>
            <a:xfrm flipV="1">
              <a:off x="1810674" y="3143949"/>
              <a:ext cx="414824" cy="3563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EB5C1627-29E4-410B-8792-EC9A60BF586B}"/>
                </a:ext>
              </a:extLst>
            </p:cNvPr>
            <p:cNvCxnSpPr>
              <a:stCxn id="111" idx="6"/>
              <a:endCxn id="116" idx="2"/>
            </p:cNvCxnSpPr>
            <p:nvPr/>
          </p:nvCxnSpPr>
          <p:spPr>
            <a:xfrm flipV="1">
              <a:off x="1810674" y="2784310"/>
              <a:ext cx="414824" cy="3606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46D39757-CD8F-4E73-ABC8-0D0496288128}"/>
                </a:ext>
              </a:extLst>
            </p:cNvPr>
            <p:cNvCxnSpPr>
              <a:stCxn id="108" idx="6"/>
              <a:endCxn id="117" idx="2"/>
            </p:cNvCxnSpPr>
            <p:nvPr/>
          </p:nvCxnSpPr>
          <p:spPr>
            <a:xfrm flipV="1">
              <a:off x="1810674" y="2428982"/>
              <a:ext cx="414824" cy="3613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id="{28A37129-BD2D-4E00-9682-4E4E8ACDEBB2}"/>
                </a:ext>
              </a:extLst>
            </p:cNvPr>
            <p:cNvCxnSpPr>
              <a:stCxn id="109" idx="6"/>
              <a:endCxn id="114" idx="2"/>
            </p:cNvCxnSpPr>
            <p:nvPr/>
          </p:nvCxnSpPr>
          <p:spPr>
            <a:xfrm flipV="1">
              <a:off x="1810674" y="2074388"/>
              <a:ext cx="414824" cy="3606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接连接符 157">
              <a:extLst>
                <a:ext uri="{FF2B5EF4-FFF2-40B4-BE49-F238E27FC236}">
                  <a16:creationId xmlns:a16="http://schemas.microsoft.com/office/drawing/2014/main" id="{45049CAF-80BC-4940-9D6C-C0F8834AFC2A}"/>
                </a:ext>
              </a:extLst>
            </p:cNvPr>
            <p:cNvCxnSpPr>
              <a:stCxn id="106" idx="6"/>
              <a:endCxn id="115" idx="2"/>
            </p:cNvCxnSpPr>
            <p:nvPr/>
          </p:nvCxnSpPr>
          <p:spPr>
            <a:xfrm flipV="1">
              <a:off x="1810674" y="1719060"/>
              <a:ext cx="414824" cy="3613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直接连接符 158">
              <a:extLst>
                <a:ext uri="{FF2B5EF4-FFF2-40B4-BE49-F238E27FC236}">
                  <a16:creationId xmlns:a16="http://schemas.microsoft.com/office/drawing/2014/main" id="{C6BC413C-E85E-49D7-B54B-CA55A07B7F49}"/>
                </a:ext>
              </a:extLst>
            </p:cNvPr>
            <p:cNvCxnSpPr>
              <a:stCxn id="107" idx="6"/>
              <a:endCxn id="118" idx="2"/>
            </p:cNvCxnSpPr>
            <p:nvPr/>
          </p:nvCxnSpPr>
          <p:spPr>
            <a:xfrm flipV="1">
              <a:off x="1810674" y="1370522"/>
              <a:ext cx="414824" cy="3545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DAC55A13-16F3-4C30-8C7A-6ED324B06C37}"/>
                </a:ext>
              </a:extLst>
            </p:cNvPr>
            <p:cNvCxnSpPr>
              <a:stCxn id="118" idx="6"/>
              <a:endCxn id="121" idx="2"/>
            </p:cNvCxnSpPr>
            <p:nvPr/>
          </p:nvCxnSpPr>
          <p:spPr>
            <a:xfrm flipV="1">
              <a:off x="2398680" y="1015194"/>
              <a:ext cx="458007" cy="3553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直接连接符 160">
              <a:extLst>
                <a:ext uri="{FF2B5EF4-FFF2-40B4-BE49-F238E27FC236}">
                  <a16:creationId xmlns:a16="http://schemas.microsoft.com/office/drawing/2014/main" id="{F13247B4-D4AA-48B8-98F3-44C5E21D332B}"/>
                </a:ext>
              </a:extLst>
            </p:cNvPr>
            <p:cNvCxnSpPr>
              <a:stCxn id="115" idx="6"/>
              <a:endCxn id="120" idx="2"/>
            </p:cNvCxnSpPr>
            <p:nvPr/>
          </p:nvCxnSpPr>
          <p:spPr>
            <a:xfrm flipV="1">
              <a:off x="2398680" y="1370522"/>
              <a:ext cx="458007" cy="3485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直接连接符 161">
              <a:extLst>
                <a:ext uri="{FF2B5EF4-FFF2-40B4-BE49-F238E27FC236}">
                  <a16:creationId xmlns:a16="http://schemas.microsoft.com/office/drawing/2014/main" id="{E4C1B82B-D8CD-4ED9-B37B-73A0BFFBA2CA}"/>
                </a:ext>
              </a:extLst>
            </p:cNvPr>
            <p:cNvCxnSpPr>
              <a:stCxn id="114" idx="6"/>
              <a:endCxn id="123" idx="2"/>
            </p:cNvCxnSpPr>
            <p:nvPr/>
          </p:nvCxnSpPr>
          <p:spPr>
            <a:xfrm flipV="1">
              <a:off x="2398680" y="1725116"/>
              <a:ext cx="458007" cy="3492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直接连接符 162">
              <a:extLst>
                <a:ext uri="{FF2B5EF4-FFF2-40B4-BE49-F238E27FC236}">
                  <a16:creationId xmlns:a16="http://schemas.microsoft.com/office/drawing/2014/main" id="{B3DB7C17-2EE9-42E6-BB3D-39FD49F0608F}"/>
                </a:ext>
              </a:extLst>
            </p:cNvPr>
            <p:cNvCxnSpPr>
              <a:stCxn id="117" idx="6"/>
              <a:endCxn id="122" idx="2"/>
            </p:cNvCxnSpPr>
            <p:nvPr/>
          </p:nvCxnSpPr>
          <p:spPr>
            <a:xfrm flipV="1">
              <a:off x="2398680" y="2080444"/>
              <a:ext cx="458007" cy="3485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直接连接符 163">
              <a:extLst>
                <a:ext uri="{FF2B5EF4-FFF2-40B4-BE49-F238E27FC236}">
                  <a16:creationId xmlns:a16="http://schemas.microsoft.com/office/drawing/2014/main" id="{534D909F-FD01-470D-9425-DCFE6B66FE7A}"/>
                </a:ext>
              </a:extLst>
            </p:cNvPr>
            <p:cNvCxnSpPr>
              <a:stCxn id="116" idx="6"/>
              <a:endCxn id="125" idx="2"/>
            </p:cNvCxnSpPr>
            <p:nvPr/>
          </p:nvCxnSpPr>
          <p:spPr>
            <a:xfrm flipV="1">
              <a:off x="2398680" y="2435038"/>
              <a:ext cx="458007" cy="3492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id="{C2EDBB7B-FB27-40A5-88DD-91C4B2AC0415}"/>
                </a:ext>
              </a:extLst>
            </p:cNvPr>
            <p:cNvCxnSpPr>
              <a:stCxn id="119" idx="6"/>
              <a:endCxn id="124" idx="2"/>
            </p:cNvCxnSpPr>
            <p:nvPr/>
          </p:nvCxnSpPr>
          <p:spPr>
            <a:xfrm flipV="1">
              <a:off x="2398680" y="2790366"/>
              <a:ext cx="458007" cy="3535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直接连接符 165">
              <a:extLst>
                <a:ext uri="{FF2B5EF4-FFF2-40B4-BE49-F238E27FC236}">
                  <a16:creationId xmlns:a16="http://schemas.microsoft.com/office/drawing/2014/main" id="{7BBA9127-5F01-4236-8FCC-48E4624DB308}"/>
                </a:ext>
              </a:extLst>
            </p:cNvPr>
            <p:cNvCxnSpPr>
              <a:stCxn id="126" idx="2"/>
              <a:endCxn id="119" idx="6"/>
            </p:cNvCxnSpPr>
            <p:nvPr/>
          </p:nvCxnSpPr>
          <p:spPr>
            <a:xfrm flipH="1" flipV="1">
              <a:off x="2398680" y="3143949"/>
              <a:ext cx="458007" cy="3563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直接连接符 166">
              <a:extLst>
                <a:ext uri="{FF2B5EF4-FFF2-40B4-BE49-F238E27FC236}">
                  <a16:creationId xmlns:a16="http://schemas.microsoft.com/office/drawing/2014/main" id="{7D3D2349-9035-462D-B8DF-C632D95D9F3B}"/>
                </a:ext>
              </a:extLst>
            </p:cNvPr>
            <p:cNvCxnSpPr>
              <a:stCxn id="127" idx="2"/>
              <a:endCxn id="116" idx="6"/>
            </p:cNvCxnSpPr>
            <p:nvPr/>
          </p:nvCxnSpPr>
          <p:spPr>
            <a:xfrm flipH="1" flipV="1">
              <a:off x="2398680" y="2784310"/>
              <a:ext cx="458007" cy="3606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id="{F00622FC-2E15-423B-8C55-FCF6F2DC4F9D}"/>
                </a:ext>
              </a:extLst>
            </p:cNvPr>
            <p:cNvCxnSpPr>
              <a:stCxn id="124" idx="2"/>
              <a:endCxn id="117" idx="6"/>
            </p:cNvCxnSpPr>
            <p:nvPr/>
          </p:nvCxnSpPr>
          <p:spPr>
            <a:xfrm flipH="1" flipV="1">
              <a:off x="2398680" y="2428982"/>
              <a:ext cx="458007" cy="3613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接连接符 168">
              <a:extLst>
                <a:ext uri="{FF2B5EF4-FFF2-40B4-BE49-F238E27FC236}">
                  <a16:creationId xmlns:a16="http://schemas.microsoft.com/office/drawing/2014/main" id="{3841E358-33D5-4278-B2D0-C16EF0C44BB1}"/>
                </a:ext>
              </a:extLst>
            </p:cNvPr>
            <p:cNvCxnSpPr>
              <a:stCxn id="118" idx="6"/>
              <a:endCxn id="120" idx="2"/>
            </p:cNvCxnSpPr>
            <p:nvPr/>
          </p:nvCxnSpPr>
          <p:spPr>
            <a:xfrm>
              <a:off x="2398680" y="1370522"/>
              <a:ext cx="45800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直接连接符 169">
              <a:extLst>
                <a:ext uri="{FF2B5EF4-FFF2-40B4-BE49-F238E27FC236}">
                  <a16:creationId xmlns:a16="http://schemas.microsoft.com/office/drawing/2014/main" id="{5CCC5D0A-F585-4571-BCEE-53405C4BAF8F}"/>
                </a:ext>
              </a:extLst>
            </p:cNvPr>
            <p:cNvCxnSpPr>
              <a:stCxn id="115" idx="6"/>
              <a:endCxn id="123" idx="2"/>
            </p:cNvCxnSpPr>
            <p:nvPr/>
          </p:nvCxnSpPr>
          <p:spPr>
            <a:xfrm>
              <a:off x="2398680" y="1719060"/>
              <a:ext cx="458007" cy="60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a16="http://schemas.microsoft.com/office/drawing/2014/main" id="{567CBDD1-0A18-4A87-A4E5-8DD50E1A0958}"/>
                </a:ext>
              </a:extLst>
            </p:cNvPr>
            <p:cNvCxnSpPr>
              <a:stCxn id="118" idx="6"/>
              <a:endCxn id="123" idx="2"/>
            </p:cNvCxnSpPr>
            <p:nvPr/>
          </p:nvCxnSpPr>
          <p:spPr>
            <a:xfrm>
              <a:off x="2398680" y="1370522"/>
              <a:ext cx="458007" cy="3545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直接连接符 171">
              <a:extLst>
                <a:ext uri="{FF2B5EF4-FFF2-40B4-BE49-F238E27FC236}">
                  <a16:creationId xmlns:a16="http://schemas.microsoft.com/office/drawing/2014/main" id="{D5EC299D-ADA4-4C30-AE1C-632B9B4D4ECA}"/>
                </a:ext>
              </a:extLst>
            </p:cNvPr>
            <p:cNvCxnSpPr>
              <a:stCxn id="115" idx="6"/>
              <a:endCxn id="122" idx="2"/>
            </p:cNvCxnSpPr>
            <p:nvPr/>
          </p:nvCxnSpPr>
          <p:spPr>
            <a:xfrm>
              <a:off x="2398680" y="1719060"/>
              <a:ext cx="458007" cy="3613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直接连接符 172">
              <a:extLst>
                <a:ext uri="{FF2B5EF4-FFF2-40B4-BE49-F238E27FC236}">
                  <a16:creationId xmlns:a16="http://schemas.microsoft.com/office/drawing/2014/main" id="{31B8B5D9-6C02-43B4-B986-357910E7B8B5}"/>
                </a:ext>
              </a:extLst>
            </p:cNvPr>
            <p:cNvCxnSpPr>
              <a:stCxn id="114" idx="6"/>
              <a:endCxn id="125" idx="2"/>
            </p:cNvCxnSpPr>
            <p:nvPr/>
          </p:nvCxnSpPr>
          <p:spPr>
            <a:xfrm>
              <a:off x="2398680" y="2074388"/>
              <a:ext cx="458007" cy="3606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74BD7197-90C3-4547-BFFD-A78948BA50C9}"/>
                </a:ext>
              </a:extLst>
            </p:cNvPr>
            <p:cNvCxnSpPr>
              <a:stCxn id="114" idx="6"/>
              <a:endCxn id="122" idx="2"/>
            </p:cNvCxnSpPr>
            <p:nvPr/>
          </p:nvCxnSpPr>
          <p:spPr>
            <a:xfrm>
              <a:off x="2398680" y="2074388"/>
              <a:ext cx="458007" cy="60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904D2CE9-5815-4108-BDFF-18B556AA6FCA}"/>
                </a:ext>
              </a:extLst>
            </p:cNvPr>
            <p:cNvCxnSpPr>
              <a:stCxn id="117" idx="6"/>
              <a:endCxn id="125" idx="2"/>
            </p:cNvCxnSpPr>
            <p:nvPr/>
          </p:nvCxnSpPr>
          <p:spPr>
            <a:xfrm>
              <a:off x="2398680" y="2428982"/>
              <a:ext cx="458007" cy="60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直接连接符 175">
              <a:extLst>
                <a:ext uri="{FF2B5EF4-FFF2-40B4-BE49-F238E27FC236}">
                  <a16:creationId xmlns:a16="http://schemas.microsoft.com/office/drawing/2014/main" id="{DCF5C8BC-EE38-454E-B729-126FB8F7B343}"/>
                </a:ext>
              </a:extLst>
            </p:cNvPr>
            <p:cNvCxnSpPr>
              <a:stCxn id="116" idx="6"/>
              <a:endCxn id="124" idx="2"/>
            </p:cNvCxnSpPr>
            <p:nvPr/>
          </p:nvCxnSpPr>
          <p:spPr>
            <a:xfrm>
              <a:off x="2398680" y="2784310"/>
              <a:ext cx="458007" cy="60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直接连接符 176">
              <a:extLst>
                <a:ext uri="{FF2B5EF4-FFF2-40B4-BE49-F238E27FC236}">
                  <a16:creationId xmlns:a16="http://schemas.microsoft.com/office/drawing/2014/main" id="{AC0CDF9A-5361-43E2-BB64-C79BDCC8A396}"/>
                </a:ext>
              </a:extLst>
            </p:cNvPr>
            <p:cNvCxnSpPr>
              <a:stCxn id="119" idx="6"/>
              <a:endCxn id="127" idx="2"/>
            </p:cNvCxnSpPr>
            <p:nvPr/>
          </p:nvCxnSpPr>
          <p:spPr>
            <a:xfrm>
              <a:off x="2398680" y="3143949"/>
              <a:ext cx="458007" cy="10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8" name="组合 177">
            <a:extLst>
              <a:ext uri="{FF2B5EF4-FFF2-40B4-BE49-F238E27FC236}">
                <a16:creationId xmlns:a16="http://schemas.microsoft.com/office/drawing/2014/main" id="{DDFB4D15-CE6C-4851-8D67-223AE75B71FD}"/>
              </a:ext>
            </a:extLst>
          </p:cNvPr>
          <p:cNvGrpSpPr/>
          <p:nvPr/>
        </p:nvGrpSpPr>
        <p:grpSpPr>
          <a:xfrm>
            <a:off x="1327461" y="1230254"/>
            <a:ext cx="2660610" cy="2948135"/>
            <a:chOff x="470514" y="783356"/>
            <a:chExt cx="2660610" cy="2948135"/>
          </a:xfrm>
        </p:grpSpPr>
        <p:sp>
          <p:nvSpPr>
            <p:cNvPr id="179" name="圆角矩形 226">
              <a:extLst>
                <a:ext uri="{FF2B5EF4-FFF2-40B4-BE49-F238E27FC236}">
                  <a16:creationId xmlns:a16="http://schemas.microsoft.com/office/drawing/2014/main" id="{8180E15D-750F-4C2B-83BA-B2532516EB31}"/>
                </a:ext>
              </a:extLst>
            </p:cNvPr>
            <p:cNvSpPr/>
            <p:nvPr/>
          </p:nvSpPr>
          <p:spPr>
            <a:xfrm>
              <a:off x="2095093" y="783356"/>
              <a:ext cx="1036031" cy="2948135"/>
            </a:xfrm>
            <a:prstGeom prst="roundRect">
              <a:avLst/>
            </a:prstGeom>
            <a:solidFill>
              <a:schemeClr val="accent1">
                <a:lumMod val="20000"/>
                <a:lumOff val="80000"/>
              </a:schemeClr>
            </a:solidFill>
            <a:ln w="28575" cap="flat" cmpd="sng" algn="ctr">
              <a:solidFill>
                <a:schemeClr val="bg2">
                  <a:lumMod val="75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80" name="圆角矩形 227">
              <a:extLst>
                <a:ext uri="{FF2B5EF4-FFF2-40B4-BE49-F238E27FC236}">
                  <a16:creationId xmlns:a16="http://schemas.microsoft.com/office/drawing/2014/main" id="{8150688E-C235-4095-8E29-4C5CC2F794AC}"/>
                </a:ext>
              </a:extLst>
            </p:cNvPr>
            <p:cNvSpPr/>
            <p:nvPr/>
          </p:nvSpPr>
          <p:spPr>
            <a:xfrm>
              <a:off x="1525498" y="783356"/>
              <a:ext cx="328989" cy="2948135"/>
            </a:xfrm>
            <a:prstGeom prst="roundRect">
              <a:avLst/>
            </a:prstGeom>
            <a:solidFill>
              <a:schemeClr val="accent1">
                <a:lumMod val="20000"/>
                <a:lumOff val="80000"/>
              </a:schemeClr>
            </a:solidFill>
            <a:ln w="28575" cap="flat" cmpd="sng" algn="ctr">
              <a:solidFill>
                <a:schemeClr val="bg2">
                  <a:lumMod val="75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81" name="圆角矩形 228">
              <a:extLst>
                <a:ext uri="{FF2B5EF4-FFF2-40B4-BE49-F238E27FC236}">
                  <a16:creationId xmlns:a16="http://schemas.microsoft.com/office/drawing/2014/main" id="{BF3515BF-98D1-4C1B-89F7-5B83C1293DB7}"/>
                </a:ext>
              </a:extLst>
            </p:cNvPr>
            <p:cNvSpPr/>
            <p:nvPr/>
          </p:nvSpPr>
          <p:spPr>
            <a:xfrm>
              <a:off x="987139" y="783356"/>
              <a:ext cx="328989" cy="2948135"/>
            </a:xfrm>
            <a:prstGeom prst="roundRect">
              <a:avLst/>
            </a:prstGeom>
            <a:solidFill>
              <a:schemeClr val="accent1">
                <a:lumMod val="20000"/>
                <a:lumOff val="80000"/>
              </a:schemeClr>
            </a:solidFill>
            <a:ln w="28575" cap="flat" cmpd="sng" algn="ctr">
              <a:solidFill>
                <a:schemeClr val="bg2">
                  <a:lumMod val="75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82" name="圆角矩形 229">
              <a:extLst>
                <a:ext uri="{FF2B5EF4-FFF2-40B4-BE49-F238E27FC236}">
                  <a16:creationId xmlns:a16="http://schemas.microsoft.com/office/drawing/2014/main" id="{3B439C08-BE91-4B04-8360-7B6C2FD4A1D1}"/>
                </a:ext>
              </a:extLst>
            </p:cNvPr>
            <p:cNvSpPr/>
            <p:nvPr/>
          </p:nvSpPr>
          <p:spPr>
            <a:xfrm>
              <a:off x="470514" y="783356"/>
              <a:ext cx="328989" cy="2948135"/>
            </a:xfrm>
            <a:prstGeom prst="roundRect">
              <a:avLst/>
            </a:prstGeom>
            <a:solidFill>
              <a:schemeClr val="accent1">
                <a:lumMod val="20000"/>
                <a:lumOff val="80000"/>
              </a:schemeClr>
            </a:solidFill>
            <a:ln w="28575" cap="flat" cmpd="sng" algn="ctr">
              <a:solidFill>
                <a:schemeClr val="bg2">
                  <a:lumMod val="75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83" name="椭圆 182">
              <a:extLst>
                <a:ext uri="{FF2B5EF4-FFF2-40B4-BE49-F238E27FC236}">
                  <a16:creationId xmlns:a16="http://schemas.microsoft.com/office/drawing/2014/main" id="{66DE4E88-7CB7-4773-B98C-DBDB490C24D5}"/>
                </a:ext>
              </a:extLst>
            </p:cNvPr>
            <p:cNvSpPr/>
            <p:nvPr/>
          </p:nvSpPr>
          <p:spPr>
            <a:xfrm>
              <a:off x="539528" y="1967680"/>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184" name="椭圆 183">
              <a:extLst>
                <a:ext uri="{FF2B5EF4-FFF2-40B4-BE49-F238E27FC236}">
                  <a16:creationId xmlns:a16="http://schemas.microsoft.com/office/drawing/2014/main" id="{C7F7E189-4862-473F-AB68-746B0B8174EF}"/>
                </a:ext>
              </a:extLst>
            </p:cNvPr>
            <p:cNvSpPr/>
            <p:nvPr/>
          </p:nvSpPr>
          <p:spPr>
            <a:xfrm>
              <a:off x="539528" y="1612352"/>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185" name="椭圆 184">
              <a:extLst>
                <a:ext uri="{FF2B5EF4-FFF2-40B4-BE49-F238E27FC236}">
                  <a16:creationId xmlns:a16="http://schemas.microsoft.com/office/drawing/2014/main" id="{E93A6D33-FAE3-4073-B45D-CC1D02F15DB8}"/>
                </a:ext>
              </a:extLst>
            </p:cNvPr>
            <p:cNvSpPr/>
            <p:nvPr/>
          </p:nvSpPr>
          <p:spPr>
            <a:xfrm>
              <a:off x="539528" y="2677602"/>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186" name="椭圆 185">
              <a:extLst>
                <a:ext uri="{FF2B5EF4-FFF2-40B4-BE49-F238E27FC236}">
                  <a16:creationId xmlns:a16="http://schemas.microsoft.com/office/drawing/2014/main" id="{02928B91-7EE3-4168-8A1C-AE7EC92960A1}"/>
                </a:ext>
              </a:extLst>
            </p:cNvPr>
            <p:cNvSpPr/>
            <p:nvPr/>
          </p:nvSpPr>
          <p:spPr>
            <a:xfrm>
              <a:off x="539528" y="2322274"/>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187" name="椭圆 186">
              <a:extLst>
                <a:ext uri="{FF2B5EF4-FFF2-40B4-BE49-F238E27FC236}">
                  <a16:creationId xmlns:a16="http://schemas.microsoft.com/office/drawing/2014/main" id="{697DA162-7E3F-4C3E-99A6-24CD5EDA6E25}"/>
                </a:ext>
              </a:extLst>
            </p:cNvPr>
            <p:cNvSpPr/>
            <p:nvPr/>
          </p:nvSpPr>
          <p:spPr>
            <a:xfrm>
              <a:off x="1065999" y="1973954"/>
              <a:ext cx="173182" cy="180110"/>
            </a:xfrm>
            <a:prstGeom prst="ellipse">
              <a:avLst/>
            </a:prstGeom>
            <a:solidFill>
              <a:srgbClr val="2E75B6"/>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solidFill>
                    <a:schemeClr val="bg1"/>
                  </a:solidFill>
                </a:rPr>
                <a:t>1</a:t>
              </a:r>
              <a:endParaRPr lang="zh-CN" altLang="en-US" sz="1100" dirty="0">
                <a:solidFill>
                  <a:schemeClr val="bg1"/>
                </a:solidFill>
              </a:endParaRPr>
            </a:p>
          </p:txBody>
        </p:sp>
        <p:sp>
          <p:nvSpPr>
            <p:cNvPr id="188" name="椭圆 187">
              <a:extLst>
                <a:ext uri="{FF2B5EF4-FFF2-40B4-BE49-F238E27FC236}">
                  <a16:creationId xmlns:a16="http://schemas.microsoft.com/office/drawing/2014/main" id="{F5CED439-BC18-408D-9026-95DB4E6FB243}"/>
                </a:ext>
              </a:extLst>
            </p:cNvPr>
            <p:cNvSpPr/>
            <p:nvPr/>
          </p:nvSpPr>
          <p:spPr>
            <a:xfrm>
              <a:off x="1065999" y="1618626"/>
              <a:ext cx="173182" cy="180110"/>
            </a:xfrm>
            <a:prstGeom prst="ellipse">
              <a:avLst/>
            </a:prstGeom>
            <a:solidFill>
              <a:srgbClr val="2E75B6"/>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solidFill>
                    <a:schemeClr val="bg1"/>
                  </a:solidFill>
                </a:rPr>
                <a:t>1</a:t>
              </a:r>
              <a:endParaRPr lang="zh-CN" altLang="en-US" sz="1100" dirty="0">
                <a:solidFill>
                  <a:schemeClr val="bg1"/>
                </a:solidFill>
              </a:endParaRPr>
            </a:p>
          </p:txBody>
        </p:sp>
        <p:sp>
          <p:nvSpPr>
            <p:cNvPr id="189" name="椭圆 188">
              <a:extLst>
                <a:ext uri="{FF2B5EF4-FFF2-40B4-BE49-F238E27FC236}">
                  <a16:creationId xmlns:a16="http://schemas.microsoft.com/office/drawing/2014/main" id="{30B9FF65-EFA3-45D0-8C3D-6C4C866F50C3}"/>
                </a:ext>
              </a:extLst>
            </p:cNvPr>
            <p:cNvSpPr/>
            <p:nvPr/>
          </p:nvSpPr>
          <p:spPr>
            <a:xfrm>
              <a:off x="1065999" y="2683876"/>
              <a:ext cx="173182" cy="180110"/>
            </a:xfrm>
            <a:prstGeom prst="ellipse">
              <a:avLst/>
            </a:prstGeom>
            <a:solidFill>
              <a:srgbClr val="2E75B6"/>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solidFill>
                    <a:schemeClr val="bg1"/>
                  </a:solidFill>
                </a:rPr>
                <a:t>1</a:t>
              </a:r>
              <a:endParaRPr lang="zh-CN" altLang="en-US" sz="1100" dirty="0">
                <a:solidFill>
                  <a:schemeClr val="bg1"/>
                </a:solidFill>
              </a:endParaRPr>
            </a:p>
          </p:txBody>
        </p:sp>
        <p:sp>
          <p:nvSpPr>
            <p:cNvPr id="190" name="椭圆 189">
              <a:extLst>
                <a:ext uri="{FF2B5EF4-FFF2-40B4-BE49-F238E27FC236}">
                  <a16:creationId xmlns:a16="http://schemas.microsoft.com/office/drawing/2014/main" id="{987F9FD0-A5FE-4090-B546-520D7C4C8D1C}"/>
                </a:ext>
              </a:extLst>
            </p:cNvPr>
            <p:cNvSpPr/>
            <p:nvPr/>
          </p:nvSpPr>
          <p:spPr>
            <a:xfrm>
              <a:off x="1065999" y="2328548"/>
              <a:ext cx="173182" cy="180110"/>
            </a:xfrm>
            <a:prstGeom prst="ellipse">
              <a:avLst/>
            </a:prstGeom>
            <a:solidFill>
              <a:srgbClr val="2E75B6"/>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solidFill>
                    <a:schemeClr val="bg1"/>
                  </a:solidFill>
                </a:rPr>
                <a:t>1</a:t>
              </a:r>
              <a:endParaRPr lang="zh-CN" altLang="en-US" sz="1100" dirty="0">
                <a:solidFill>
                  <a:schemeClr val="bg1"/>
                </a:solidFill>
              </a:endParaRPr>
            </a:p>
          </p:txBody>
        </p:sp>
        <p:sp>
          <p:nvSpPr>
            <p:cNvPr id="191" name="椭圆 190">
              <a:extLst>
                <a:ext uri="{FF2B5EF4-FFF2-40B4-BE49-F238E27FC236}">
                  <a16:creationId xmlns:a16="http://schemas.microsoft.com/office/drawing/2014/main" id="{D1B48E73-6689-48F3-BA4F-B208D4C973C3}"/>
                </a:ext>
              </a:extLst>
            </p:cNvPr>
            <p:cNvSpPr/>
            <p:nvPr/>
          </p:nvSpPr>
          <p:spPr>
            <a:xfrm>
              <a:off x="1637492" y="1280467"/>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192" name="椭圆 191">
              <a:extLst>
                <a:ext uri="{FF2B5EF4-FFF2-40B4-BE49-F238E27FC236}">
                  <a16:creationId xmlns:a16="http://schemas.microsoft.com/office/drawing/2014/main" id="{7B4F6CF7-5E8D-4D99-8773-9FE97DB1CA6D}"/>
                </a:ext>
              </a:extLst>
            </p:cNvPr>
            <p:cNvSpPr/>
            <p:nvPr/>
          </p:nvSpPr>
          <p:spPr>
            <a:xfrm>
              <a:off x="1637492" y="925139"/>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193" name="椭圆 192">
              <a:extLst>
                <a:ext uri="{FF2B5EF4-FFF2-40B4-BE49-F238E27FC236}">
                  <a16:creationId xmlns:a16="http://schemas.microsoft.com/office/drawing/2014/main" id="{2C964ACD-2C05-47D1-9D01-A319E25CE055}"/>
                </a:ext>
              </a:extLst>
            </p:cNvPr>
            <p:cNvSpPr/>
            <p:nvPr/>
          </p:nvSpPr>
          <p:spPr>
            <a:xfrm>
              <a:off x="1637492" y="1990389"/>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194" name="椭圆 193">
              <a:extLst>
                <a:ext uri="{FF2B5EF4-FFF2-40B4-BE49-F238E27FC236}">
                  <a16:creationId xmlns:a16="http://schemas.microsoft.com/office/drawing/2014/main" id="{297E28B6-4A0D-4A57-9917-802FB94EC9F3}"/>
                </a:ext>
              </a:extLst>
            </p:cNvPr>
            <p:cNvSpPr/>
            <p:nvPr/>
          </p:nvSpPr>
          <p:spPr>
            <a:xfrm>
              <a:off x="1637492" y="1635061"/>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dirty="0"/>
            </a:p>
          </p:txBody>
        </p:sp>
        <p:sp>
          <p:nvSpPr>
            <p:cNvPr id="195" name="椭圆 194">
              <a:extLst>
                <a:ext uri="{FF2B5EF4-FFF2-40B4-BE49-F238E27FC236}">
                  <a16:creationId xmlns:a16="http://schemas.microsoft.com/office/drawing/2014/main" id="{C1ED2B52-80D3-482F-B3A7-CFB4690EEA43}"/>
                </a:ext>
              </a:extLst>
            </p:cNvPr>
            <p:cNvSpPr/>
            <p:nvPr/>
          </p:nvSpPr>
          <p:spPr>
            <a:xfrm>
              <a:off x="1637492" y="2700311"/>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196" name="椭圆 195">
              <a:extLst>
                <a:ext uri="{FF2B5EF4-FFF2-40B4-BE49-F238E27FC236}">
                  <a16:creationId xmlns:a16="http://schemas.microsoft.com/office/drawing/2014/main" id="{6626C743-21E5-4A56-AA7B-EAC8A8B7F9BB}"/>
                </a:ext>
              </a:extLst>
            </p:cNvPr>
            <p:cNvSpPr/>
            <p:nvPr/>
          </p:nvSpPr>
          <p:spPr>
            <a:xfrm>
              <a:off x="1637492" y="2344983"/>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197" name="椭圆 196">
              <a:extLst>
                <a:ext uri="{FF2B5EF4-FFF2-40B4-BE49-F238E27FC236}">
                  <a16:creationId xmlns:a16="http://schemas.microsoft.com/office/drawing/2014/main" id="{C26D1E08-4384-4A35-B89F-096CB39AF3FA}"/>
                </a:ext>
              </a:extLst>
            </p:cNvPr>
            <p:cNvSpPr/>
            <p:nvPr/>
          </p:nvSpPr>
          <p:spPr>
            <a:xfrm>
              <a:off x="1637492" y="3410233"/>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198" name="椭圆 197">
              <a:extLst>
                <a:ext uri="{FF2B5EF4-FFF2-40B4-BE49-F238E27FC236}">
                  <a16:creationId xmlns:a16="http://schemas.microsoft.com/office/drawing/2014/main" id="{52CEE60B-3DEC-4CF5-8B18-E4CB139FCB33}"/>
                </a:ext>
              </a:extLst>
            </p:cNvPr>
            <p:cNvSpPr/>
            <p:nvPr/>
          </p:nvSpPr>
          <p:spPr>
            <a:xfrm>
              <a:off x="1637492" y="3054905"/>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199" name="椭圆 198">
              <a:extLst>
                <a:ext uri="{FF2B5EF4-FFF2-40B4-BE49-F238E27FC236}">
                  <a16:creationId xmlns:a16="http://schemas.microsoft.com/office/drawing/2014/main" id="{42240257-E52F-4E71-95B3-FCA4145ED367}"/>
                </a:ext>
              </a:extLst>
            </p:cNvPr>
            <p:cNvSpPr/>
            <p:nvPr/>
          </p:nvSpPr>
          <p:spPr>
            <a:xfrm>
              <a:off x="1065999" y="1270088"/>
              <a:ext cx="173182" cy="180110"/>
            </a:xfrm>
            <a:prstGeom prst="ellipse">
              <a:avLst/>
            </a:prstGeom>
            <a:solidFill>
              <a:srgbClr val="2E75B6"/>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solidFill>
                    <a:schemeClr val="bg1"/>
                  </a:solidFill>
                </a:rPr>
                <a:t>1</a:t>
              </a:r>
              <a:endParaRPr lang="zh-CN" altLang="en-US" sz="1100" dirty="0">
                <a:solidFill>
                  <a:schemeClr val="bg1"/>
                </a:solidFill>
              </a:endParaRPr>
            </a:p>
          </p:txBody>
        </p:sp>
        <p:sp>
          <p:nvSpPr>
            <p:cNvPr id="200" name="椭圆 199">
              <a:extLst>
                <a:ext uri="{FF2B5EF4-FFF2-40B4-BE49-F238E27FC236}">
                  <a16:creationId xmlns:a16="http://schemas.microsoft.com/office/drawing/2014/main" id="{3E94AF7E-7C27-4D1A-A4DD-E5AA2EA5ABD7}"/>
                </a:ext>
              </a:extLst>
            </p:cNvPr>
            <p:cNvSpPr/>
            <p:nvPr/>
          </p:nvSpPr>
          <p:spPr>
            <a:xfrm>
              <a:off x="1065999" y="3043515"/>
              <a:ext cx="173182" cy="180110"/>
            </a:xfrm>
            <a:prstGeom prst="ellipse">
              <a:avLst/>
            </a:prstGeom>
            <a:solidFill>
              <a:srgbClr val="2E75B6"/>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solidFill>
                    <a:schemeClr val="bg1"/>
                  </a:solidFill>
                </a:rPr>
                <a:t>1</a:t>
              </a:r>
              <a:endParaRPr lang="zh-CN" altLang="en-US" sz="1100" dirty="0">
                <a:solidFill>
                  <a:schemeClr val="bg1"/>
                </a:solidFill>
              </a:endParaRPr>
            </a:p>
          </p:txBody>
        </p:sp>
        <p:sp>
          <p:nvSpPr>
            <p:cNvPr id="201" name="椭圆 200">
              <a:extLst>
                <a:ext uri="{FF2B5EF4-FFF2-40B4-BE49-F238E27FC236}">
                  <a16:creationId xmlns:a16="http://schemas.microsoft.com/office/drawing/2014/main" id="{525FC467-66BA-4307-925B-0F5C80A5E521}"/>
                </a:ext>
              </a:extLst>
            </p:cNvPr>
            <p:cNvSpPr/>
            <p:nvPr/>
          </p:nvSpPr>
          <p:spPr>
            <a:xfrm>
              <a:off x="2225498" y="1984333"/>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202" name="椭圆 201">
              <a:extLst>
                <a:ext uri="{FF2B5EF4-FFF2-40B4-BE49-F238E27FC236}">
                  <a16:creationId xmlns:a16="http://schemas.microsoft.com/office/drawing/2014/main" id="{E7FA5E24-3895-4079-842C-B2C6895D58F7}"/>
                </a:ext>
              </a:extLst>
            </p:cNvPr>
            <p:cNvSpPr/>
            <p:nvPr/>
          </p:nvSpPr>
          <p:spPr>
            <a:xfrm>
              <a:off x="2225498" y="1629005"/>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203" name="椭圆 202">
              <a:extLst>
                <a:ext uri="{FF2B5EF4-FFF2-40B4-BE49-F238E27FC236}">
                  <a16:creationId xmlns:a16="http://schemas.microsoft.com/office/drawing/2014/main" id="{E0B6119C-DB61-4853-84FA-6F7D63054933}"/>
                </a:ext>
              </a:extLst>
            </p:cNvPr>
            <p:cNvSpPr/>
            <p:nvPr/>
          </p:nvSpPr>
          <p:spPr>
            <a:xfrm>
              <a:off x="2225498" y="2694255"/>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204" name="椭圆 203">
              <a:extLst>
                <a:ext uri="{FF2B5EF4-FFF2-40B4-BE49-F238E27FC236}">
                  <a16:creationId xmlns:a16="http://schemas.microsoft.com/office/drawing/2014/main" id="{290CD2DD-7984-4D44-A169-C72181A5ADA9}"/>
                </a:ext>
              </a:extLst>
            </p:cNvPr>
            <p:cNvSpPr/>
            <p:nvPr/>
          </p:nvSpPr>
          <p:spPr>
            <a:xfrm>
              <a:off x="2225498" y="2338927"/>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205" name="椭圆 204">
              <a:extLst>
                <a:ext uri="{FF2B5EF4-FFF2-40B4-BE49-F238E27FC236}">
                  <a16:creationId xmlns:a16="http://schemas.microsoft.com/office/drawing/2014/main" id="{0D461B5B-EB24-4AD2-815B-F381FF2B666C}"/>
                </a:ext>
              </a:extLst>
            </p:cNvPr>
            <p:cNvSpPr/>
            <p:nvPr/>
          </p:nvSpPr>
          <p:spPr>
            <a:xfrm>
              <a:off x="2225498" y="1280467"/>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206" name="椭圆 205">
              <a:extLst>
                <a:ext uri="{FF2B5EF4-FFF2-40B4-BE49-F238E27FC236}">
                  <a16:creationId xmlns:a16="http://schemas.microsoft.com/office/drawing/2014/main" id="{7DBC8552-563B-486C-82F2-3A8901C845FB}"/>
                </a:ext>
              </a:extLst>
            </p:cNvPr>
            <p:cNvSpPr/>
            <p:nvPr/>
          </p:nvSpPr>
          <p:spPr>
            <a:xfrm>
              <a:off x="2225498" y="3053894"/>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207" name="椭圆 206">
              <a:extLst>
                <a:ext uri="{FF2B5EF4-FFF2-40B4-BE49-F238E27FC236}">
                  <a16:creationId xmlns:a16="http://schemas.microsoft.com/office/drawing/2014/main" id="{B11B651C-93A5-46AB-AE8D-DFD8D3DFA449}"/>
                </a:ext>
              </a:extLst>
            </p:cNvPr>
            <p:cNvSpPr/>
            <p:nvPr/>
          </p:nvSpPr>
          <p:spPr>
            <a:xfrm>
              <a:off x="2856687" y="1280467"/>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208" name="椭圆 207">
              <a:extLst>
                <a:ext uri="{FF2B5EF4-FFF2-40B4-BE49-F238E27FC236}">
                  <a16:creationId xmlns:a16="http://schemas.microsoft.com/office/drawing/2014/main" id="{40072418-1D33-4691-A415-885F8D15251C}"/>
                </a:ext>
              </a:extLst>
            </p:cNvPr>
            <p:cNvSpPr/>
            <p:nvPr/>
          </p:nvSpPr>
          <p:spPr>
            <a:xfrm>
              <a:off x="2856687" y="925139"/>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209" name="椭圆 208">
              <a:extLst>
                <a:ext uri="{FF2B5EF4-FFF2-40B4-BE49-F238E27FC236}">
                  <a16:creationId xmlns:a16="http://schemas.microsoft.com/office/drawing/2014/main" id="{E2BFCA0C-2C8B-467D-AE33-8123B7C769CE}"/>
                </a:ext>
              </a:extLst>
            </p:cNvPr>
            <p:cNvSpPr/>
            <p:nvPr/>
          </p:nvSpPr>
          <p:spPr>
            <a:xfrm>
              <a:off x="2856687" y="1990389"/>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210" name="椭圆 209">
              <a:extLst>
                <a:ext uri="{FF2B5EF4-FFF2-40B4-BE49-F238E27FC236}">
                  <a16:creationId xmlns:a16="http://schemas.microsoft.com/office/drawing/2014/main" id="{4BDD0F18-6375-4D7A-82EE-6E3A6217E811}"/>
                </a:ext>
              </a:extLst>
            </p:cNvPr>
            <p:cNvSpPr/>
            <p:nvPr/>
          </p:nvSpPr>
          <p:spPr>
            <a:xfrm>
              <a:off x="2856687" y="1635061"/>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211" name="椭圆 210">
              <a:extLst>
                <a:ext uri="{FF2B5EF4-FFF2-40B4-BE49-F238E27FC236}">
                  <a16:creationId xmlns:a16="http://schemas.microsoft.com/office/drawing/2014/main" id="{995F161D-CEAA-433B-B641-2F04294F64AB}"/>
                </a:ext>
              </a:extLst>
            </p:cNvPr>
            <p:cNvSpPr/>
            <p:nvPr/>
          </p:nvSpPr>
          <p:spPr>
            <a:xfrm>
              <a:off x="2856687" y="2700311"/>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212" name="椭圆 211">
              <a:extLst>
                <a:ext uri="{FF2B5EF4-FFF2-40B4-BE49-F238E27FC236}">
                  <a16:creationId xmlns:a16="http://schemas.microsoft.com/office/drawing/2014/main" id="{F8AF4A98-D808-4161-BF94-EE1F3311DE5A}"/>
                </a:ext>
              </a:extLst>
            </p:cNvPr>
            <p:cNvSpPr/>
            <p:nvPr/>
          </p:nvSpPr>
          <p:spPr>
            <a:xfrm>
              <a:off x="2856687" y="2344983"/>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213" name="椭圆 212">
              <a:extLst>
                <a:ext uri="{FF2B5EF4-FFF2-40B4-BE49-F238E27FC236}">
                  <a16:creationId xmlns:a16="http://schemas.microsoft.com/office/drawing/2014/main" id="{95FB5A81-CFB8-405D-8091-73E389C603B7}"/>
                </a:ext>
              </a:extLst>
            </p:cNvPr>
            <p:cNvSpPr/>
            <p:nvPr/>
          </p:nvSpPr>
          <p:spPr>
            <a:xfrm>
              <a:off x="2856687" y="3410233"/>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214" name="椭圆 213">
              <a:extLst>
                <a:ext uri="{FF2B5EF4-FFF2-40B4-BE49-F238E27FC236}">
                  <a16:creationId xmlns:a16="http://schemas.microsoft.com/office/drawing/2014/main" id="{4C310C00-68A1-4899-AD48-0C94531DC628}"/>
                </a:ext>
              </a:extLst>
            </p:cNvPr>
            <p:cNvSpPr/>
            <p:nvPr/>
          </p:nvSpPr>
          <p:spPr>
            <a:xfrm>
              <a:off x="2856687" y="3054905"/>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cxnSp>
          <p:nvCxnSpPr>
            <p:cNvPr id="215" name="直接连接符 214">
              <a:extLst>
                <a:ext uri="{FF2B5EF4-FFF2-40B4-BE49-F238E27FC236}">
                  <a16:creationId xmlns:a16="http://schemas.microsoft.com/office/drawing/2014/main" id="{84F8DF28-209A-4C26-AFD9-13CC81025F27}"/>
                </a:ext>
              </a:extLst>
            </p:cNvPr>
            <p:cNvCxnSpPr>
              <a:stCxn id="184" idx="6"/>
              <a:endCxn id="199" idx="2"/>
            </p:cNvCxnSpPr>
            <p:nvPr/>
          </p:nvCxnSpPr>
          <p:spPr>
            <a:xfrm flipV="1">
              <a:off x="712710" y="1360143"/>
              <a:ext cx="353289" cy="342264"/>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6" name="直接连接符 215">
              <a:extLst>
                <a:ext uri="{FF2B5EF4-FFF2-40B4-BE49-F238E27FC236}">
                  <a16:creationId xmlns:a16="http://schemas.microsoft.com/office/drawing/2014/main" id="{F0E20042-5AB1-40C1-B10F-A923D60DE596}"/>
                </a:ext>
              </a:extLst>
            </p:cNvPr>
            <p:cNvCxnSpPr>
              <a:stCxn id="184" idx="6"/>
              <a:endCxn id="187" idx="2"/>
            </p:cNvCxnSpPr>
            <p:nvPr/>
          </p:nvCxnSpPr>
          <p:spPr>
            <a:xfrm>
              <a:off x="712710" y="1702407"/>
              <a:ext cx="353289" cy="3616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直接连接符 216">
              <a:extLst>
                <a:ext uri="{FF2B5EF4-FFF2-40B4-BE49-F238E27FC236}">
                  <a16:creationId xmlns:a16="http://schemas.microsoft.com/office/drawing/2014/main" id="{E1824B88-051F-4AEC-9DFB-9E4477AF099E}"/>
                </a:ext>
              </a:extLst>
            </p:cNvPr>
            <p:cNvCxnSpPr>
              <a:stCxn id="183" idx="6"/>
              <a:endCxn id="190" idx="2"/>
            </p:cNvCxnSpPr>
            <p:nvPr/>
          </p:nvCxnSpPr>
          <p:spPr>
            <a:xfrm>
              <a:off x="712710" y="2057735"/>
              <a:ext cx="353289" cy="3608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直接连接符 217">
              <a:extLst>
                <a:ext uri="{FF2B5EF4-FFF2-40B4-BE49-F238E27FC236}">
                  <a16:creationId xmlns:a16="http://schemas.microsoft.com/office/drawing/2014/main" id="{668081B4-6567-42A6-B321-D7AAFE4622A9}"/>
                </a:ext>
              </a:extLst>
            </p:cNvPr>
            <p:cNvCxnSpPr>
              <a:stCxn id="186" idx="6"/>
              <a:endCxn id="189" idx="2"/>
            </p:cNvCxnSpPr>
            <p:nvPr/>
          </p:nvCxnSpPr>
          <p:spPr>
            <a:xfrm>
              <a:off x="712710" y="2412329"/>
              <a:ext cx="353289" cy="3616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a16="http://schemas.microsoft.com/office/drawing/2014/main" id="{F358D04B-D599-42A3-8F1F-6BDD19434E90}"/>
                </a:ext>
              </a:extLst>
            </p:cNvPr>
            <p:cNvCxnSpPr>
              <a:stCxn id="185" idx="6"/>
              <a:endCxn id="200" idx="2"/>
            </p:cNvCxnSpPr>
            <p:nvPr/>
          </p:nvCxnSpPr>
          <p:spPr>
            <a:xfrm>
              <a:off x="712710" y="2767657"/>
              <a:ext cx="353289" cy="3659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直接连接符 219">
              <a:extLst>
                <a:ext uri="{FF2B5EF4-FFF2-40B4-BE49-F238E27FC236}">
                  <a16:creationId xmlns:a16="http://schemas.microsoft.com/office/drawing/2014/main" id="{252F7E5B-224E-4D4E-9242-4F62015D39FC}"/>
                </a:ext>
              </a:extLst>
            </p:cNvPr>
            <p:cNvCxnSpPr>
              <a:stCxn id="188" idx="2"/>
              <a:endCxn id="183" idx="6"/>
            </p:cNvCxnSpPr>
            <p:nvPr/>
          </p:nvCxnSpPr>
          <p:spPr>
            <a:xfrm flipH="1">
              <a:off x="712710" y="1708681"/>
              <a:ext cx="353289" cy="3490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接连接符 220">
              <a:extLst>
                <a:ext uri="{FF2B5EF4-FFF2-40B4-BE49-F238E27FC236}">
                  <a16:creationId xmlns:a16="http://schemas.microsoft.com/office/drawing/2014/main" id="{908AD292-42DA-4BC9-A334-B37BDC72995E}"/>
                </a:ext>
              </a:extLst>
            </p:cNvPr>
            <p:cNvCxnSpPr>
              <a:stCxn id="187" idx="2"/>
              <a:endCxn id="186" idx="6"/>
            </p:cNvCxnSpPr>
            <p:nvPr/>
          </p:nvCxnSpPr>
          <p:spPr>
            <a:xfrm flipH="1">
              <a:off x="712710" y="2064009"/>
              <a:ext cx="353289" cy="3483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直接连接符 221">
              <a:extLst>
                <a:ext uri="{FF2B5EF4-FFF2-40B4-BE49-F238E27FC236}">
                  <a16:creationId xmlns:a16="http://schemas.microsoft.com/office/drawing/2014/main" id="{C118DC0D-D982-4C05-BF89-968C5338C0AB}"/>
                </a:ext>
              </a:extLst>
            </p:cNvPr>
            <p:cNvCxnSpPr>
              <a:stCxn id="190" idx="2"/>
              <a:endCxn id="185" idx="6"/>
            </p:cNvCxnSpPr>
            <p:nvPr/>
          </p:nvCxnSpPr>
          <p:spPr>
            <a:xfrm flipH="1">
              <a:off x="712710" y="2418603"/>
              <a:ext cx="353289" cy="3490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直接连接符 222">
              <a:extLst>
                <a:ext uri="{FF2B5EF4-FFF2-40B4-BE49-F238E27FC236}">
                  <a16:creationId xmlns:a16="http://schemas.microsoft.com/office/drawing/2014/main" id="{DEB70794-0C5A-468E-A2CE-6256D3DCA04C}"/>
                </a:ext>
              </a:extLst>
            </p:cNvPr>
            <p:cNvCxnSpPr>
              <a:stCxn id="192" idx="2"/>
              <a:endCxn id="199" idx="6"/>
            </p:cNvCxnSpPr>
            <p:nvPr/>
          </p:nvCxnSpPr>
          <p:spPr>
            <a:xfrm flipH="1">
              <a:off x="1239181" y="1015194"/>
              <a:ext cx="398311" cy="3449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接连接符 223">
              <a:extLst>
                <a:ext uri="{FF2B5EF4-FFF2-40B4-BE49-F238E27FC236}">
                  <a16:creationId xmlns:a16="http://schemas.microsoft.com/office/drawing/2014/main" id="{68F94025-E809-4ECE-8184-16D9EA908295}"/>
                </a:ext>
              </a:extLst>
            </p:cNvPr>
            <p:cNvCxnSpPr>
              <a:stCxn id="199" idx="6"/>
              <a:endCxn id="194" idx="2"/>
            </p:cNvCxnSpPr>
            <p:nvPr/>
          </p:nvCxnSpPr>
          <p:spPr>
            <a:xfrm>
              <a:off x="1239181" y="1360143"/>
              <a:ext cx="398311" cy="3649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直接连接符 224">
              <a:extLst>
                <a:ext uri="{FF2B5EF4-FFF2-40B4-BE49-F238E27FC236}">
                  <a16:creationId xmlns:a16="http://schemas.microsoft.com/office/drawing/2014/main" id="{9FBF775E-4991-4DB3-AF1A-D5CA29CA91F8}"/>
                </a:ext>
              </a:extLst>
            </p:cNvPr>
            <p:cNvCxnSpPr>
              <a:stCxn id="191" idx="2"/>
              <a:endCxn id="188" idx="6"/>
            </p:cNvCxnSpPr>
            <p:nvPr/>
          </p:nvCxnSpPr>
          <p:spPr>
            <a:xfrm flipH="1">
              <a:off x="1239181" y="1370522"/>
              <a:ext cx="398311" cy="3381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直接连接符 225">
              <a:extLst>
                <a:ext uri="{FF2B5EF4-FFF2-40B4-BE49-F238E27FC236}">
                  <a16:creationId xmlns:a16="http://schemas.microsoft.com/office/drawing/2014/main" id="{572E5069-6CDF-4F76-AFEB-18C546C405FC}"/>
                </a:ext>
              </a:extLst>
            </p:cNvPr>
            <p:cNvCxnSpPr>
              <a:stCxn id="188" idx="6"/>
              <a:endCxn id="193" idx="2"/>
            </p:cNvCxnSpPr>
            <p:nvPr/>
          </p:nvCxnSpPr>
          <p:spPr>
            <a:xfrm>
              <a:off x="1239181" y="1708681"/>
              <a:ext cx="398311" cy="3717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接连接符 226">
              <a:extLst>
                <a:ext uri="{FF2B5EF4-FFF2-40B4-BE49-F238E27FC236}">
                  <a16:creationId xmlns:a16="http://schemas.microsoft.com/office/drawing/2014/main" id="{0A624EA8-CC6A-416F-ACD9-05011096D708}"/>
                </a:ext>
              </a:extLst>
            </p:cNvPr>
            <p:cNvCxnSpPr>
              <a:stCxn id="187" idx="6"/>
              <a:endCxn id="194" idx="2"/>
            </p:cNvCxnSpPr>
            <p:nvPr/>
          </p:nvCxnSpPr>
          <p:spPr>
            <a:xfrm flipV="1">
              <a:off x="1239181" y="1725116"/>
              <a:ext cx="398311" cy="3388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直接连接符 227">
              <a:extLst>
                <a:ext uri="{FF2B5EF4-FFF2-40B4-BE49-F238E27FC236}">
                  <a16:creationId xmlns:a16="http://schemas.microsoft.com/office/drawing/2014/main" id="{656CDD44-927B-47A5-B0C7-B33A2C151B58}"/>
                </a:ext>
              </a:extLst>
            </p:cNvPr>
            <p:cNvCxnSpPr>
              <a:stCxn id="187" idx="6"/>
              <a:endCxn id="196" idx="2"/>
            </p:cNvCxnSpPr>
            <p:nvPr/>
          </p:nvCxnSpPr>
          <p:spPr>
            <a:xfrm>
              <a:off x="1239181" y="2064009"/>
              <a:ext cx="398311" cy="3710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直接连接符 228">
              <a:extLst>
                <a:ext uri="{FF2B5EF4-FFF2-40B4-BE49-F238E27FC236}">
                  <a16:creationId xmlns:a16="http://schemas.microsoft.com/office/drawing/2014/main" id="{25C59B31-E058-402F-8C86-27C70125FD6E}"/>
                </a:ext>
              </a:extLst>
            </p:cNvPr>
            <p:cNvCxnSpPr>
              <a:stCxn id="193" idx="2"/>
              <a:endCxn id="190" idx="6"/>
            </p:cNvCxnSpPr>
            <p:nvPr/>
          </p:nvCxnSpPr>
          <p:spPr>
            <a:xfrm flipH="1">
              <a:off x="1239181" y="2080444"/>
              <a:ext cx="398311" cy="3381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直接连接符 229">
              <a:extLst>
                <a:ext uri="{FF2B5EF4-FFF2-40B4-BE49-F238E27FC236}">
                  <a16:creationId xmlns:a16="http://schemas.microsoft.com/office/drawing/2014/main" id="{B8817ED6-4D88-4DEB-8BA3-DF4D073576C1}"/>
                </a:ext>
              </a:extLst>
            </p:cNvPr>
            <p:cNvCxnSpPr>
              <a:stCxn id="190" idx="6"/>
              <a:endCxn id="195" idx="2"/>
            </p:cNvCxnSpPr>
            <p:nvPr/>
          </p:nvCxnSpPr>
          <p:spPr>
            <a:xfrm>
              <a:off x="1239181" y="2418603"/>
              <a:ext cx="398311" cy="3717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直接连接符 230">
              <a:extLst>
                <a:ext uri="{FF2B5EF4-FFF2-40B4-BE49-F238E27FC236}">
                  <a16:creationId xmlns:a16="http://schemas.microsoft.com/office/drawing/2014/main" id="{ECD9D42D-5A68-4740-88CF-C1EDACADD1AD}"/>
                </a:ext>
              </a:extLst>
            </p:cNvPr>
            <p:cNvCxnSpPr>
              <a:stCxn id="196" idx="2"/>
              <a:endCxn id="189" idx="6"/>
            </p:cNvCxnSpPr>
            <p:nvPr/>
          </p:nvCxnSpPr>
          <p:spPr>
            <a:xfrm flipH="1">
              <a:off x="1239181" y="2435038"/>
              <a:ext cx="398311" cy="3388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直接连接符 231">
              <a:extLst>
                <a:ext uri="{FF2B5EF4-FFF2-40B4-BE49-F238E27FC236}">
                  <a16:creationId xmlns:a16="http://schemas.microsoft.com/office/drawing/2014/main" id="{AC1DAE64-879C-4D34-950A-23A042516525}"/>
                </a:ext>
              </a:extLst>
            </p:cNvPr>
            <p:cNvCxnSpPr>
              <a:stCxn id="189" idx="6"/>
              <a:endCxn id="198" idx="2"/>
            </p:cNvCxnSpPr>
            <p:nvPr/>
          </p:nvCxnSpPr>
          <p:spPr>
            <a:xfrm>
              <a:off x="1239181" y="2773931"/>
              <a:ext cx="398311" cy="3710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直接连接符 232">
              <a:extLst>
                <a:ext uri="{FF2B5EF4-FFF2-40B4-BE49-F238E27FC236}">
                  <a16:creationId xmlns:a16="http://schemas.microsoft.com/office/drawing/2014/main" id="{33691685-178E-434B-A6E2-47C853D6B300}"/>
                </a:ext>
              </a:extLst>
            </p:cNvPr>
            <p:cNvCxnSpPr>
              <a:stCxn id="195" idx="2"/>
              <a:endCxn id="200" idx="6"/>
            </p:cNvCxnSpPr>
            <p:nvPr/>
          </p:nvCxnSpPr>
          <p:spPr>
            <a:xfrm flipH="1">
              <a:off x="1239181" y="2790366"/>
              <a:ext cx="398311" cy="3432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直接连接符 233">
              <a:extLst>
                <a:ext uri="{FF2B5EF4-FFF2-40B4-BE49-F238E27FC236}">
                  <a16:creationId xmlns:a16="http://schemas.microsoft.com/office/drawing/2014/main" id="{F648D455-7E38-4B65-B333-32B9D5B66A99}"/>
                </a:ext>
              </a:extLst>
            </p:cNvPr>
            <p:cNvCxnSpPr>
              <a:stCxn id="200" idx="6"/>
              <a:endCxn id="197" idx="2"/>
            </p:cNvCxnSpPr>
            <p:nvPr/>
          </p:nvCxnSpPr>
          <p:spPr>
            <a:xfrm>
              <a:off x="1239181" y="3133570"/>
              <a:ext cx="398311" cy="3667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直接连接符 234">
              <a:extLst>
                <a:ext uri="{FF2B5EF4-FFF2-40B4-BE49-F238E27FC236}">
                  <a16:creationId xmlns:a16="http://schemas.microsoft.com/office/drawing/2014/main" id="{1670F0E8-E37D-4C32-90F4-604D50A80856}"/>
                </a:ext>
              </a:extLst>
            </p:cNvPr>
            <p:cNvCxnSpPr>
              <a:stCxn id="192" idx="6"/>
              <a:endCxn id="205" idx="2"/>
            </p:cNvCxnSpPr>
            <p:nvPr/>
          </p:nvCxnSpPr>
          <p:spPr>
            <a:xfrm>
              <a:off x="1810674" y="1015194"/>
              <a:ext cx="414824" cy="3553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接连接符 235">
              <a:extLst>
                <a:ext uri="{FF2B5EF4-FFF2-40B4-BE49-F238E27FC236}">
                  <a16:creationId xmlns:a16="http://schemas.microsoft.com/office/drawing/2014/main" id="{A92A41A0-5271-4C99-A941-10D4437E4027}"/>
                </a:ext>
              </a:extLst>
            </p:cNvPr>
            <p:cNvCxnSpPr>
              <a:stCxn id="191" idx="6"/>
              <a:endCxn id="202" idx="2"/>
            </p:cNvCxnSpPr>
            <p:nvPr/>
          </p:nvCxnSpPr>
          <p:spPr>
            <a:xfrm>
              <a:off x="1810674" y="1370522"/>
              <a:ext cx="414824" cy="3485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直接连接符 236">
              <a:extLst>
                <a:ext uri="{FF2B5EF4-FFF2-40B4-BE49-F238E27FC236}">
                  <a16:creationId xmlns:a16="http://schemas.microsoft.com/office/drawing/2014/main" id="{F2AB8E2F-CD35-49CE-88FF-F2A376685247}"/>
                </a:ext>
              </a:extLst>
            </p:cNvPr>
            <p:cNvCxnSpPr>
              <a:stCxn id="194" idx="6"/>
              <a:endCxn id="201" idx="2"/>
            </p:cNvCxnSpPr>
            <p:nvPr/>
          </p:nvCxnSpPr>
          <p:spPr>
            <a:xfrm>
              <a:off x="1810674" y="1725116"/>
              <a:ext cx="414824" cy="3492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直接连接符 237">
              <a:extLst>
                <a:ext uri="{FF2B5EF4-FFF2-40B4-BE49-F238E27FC236}">
                  <a16:creationId xmlns:a16="http://schemas.microsoft.com/office/drawing/2014/main" id="{BBDE250B-13E3-4E3E-9AF4-36EE6932ADE4}"/>
                </a:ext>
              </a:extLst>
            </p:cNvPr>
            <p:cNvCxnSpPr>
              <a:stCxn id="193" idx="6"/>
              <a:endCxn id="204" idx="2"/>
            </p:cNvCxnSpPr>
            <p:nvPr/>
          </p:nvCxnSpPr>
          <p:spPr>
            <a:xfrm>
              <a:off x="1810674" y="2080444"/>
              <a:ext cx="414824" cy="3485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接连接符 238">
              <a:extLst>
                <a:ext uri="{FF2B5EF4-FFF2-40B4-BE49-F238E27FC236}">
                  <a16:creationId xmlns:a16="http://schemas.microsoft.com/office/drawing/2014/main" id="{2445B6BD-B6D3-481A-AD29-B0AC0D8ABCEC}"/>
                </a:ext>
              </a:extLst>
            </p:cNvPr>
            <p:cNvCxnSpPr>
              <a:stCxn id="196" idx="6"/>
              <a:endCxn id="203" idx="2"/>
            </p:cNvCxnSpPr>
            <p:nvPr/>
          </p:nvCxnSpPr>
          <p:spPr>
            <a:xfrm>
              <a:off x="1810674" y="2435038"/>
              <a:ext cx="414824" cy="3492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直接连接符 239">
              <a:extLst>
                <a:ext uri="{FF2B5EF4-FFF2-40B4-BE49-F238E27FC236}">
                  <a16:creationId xmlns:a16="http://schemas.microsoft.com/office/drawing/2014/main" id="{717204B6-94CB-4103-8435-763AC91F7A8C}"/>
                </a:ext>
              </a:extLst>
            </p:cNvPr>
            <p:cNvCxnSpPr>
              <a:stCxn id="195" idx="6"/>
              <a:endCxn id="206" idx="2"/>
            </p:cNvCxnSpPr>
            <p:nvPr/>
          </p:nvCxnSpPr>
          <p:spPr>
            <a:xfrm>
              <a:off x="1810674" y="2790366"/>
              <a:ext cx="414824" cy="3535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直接连接符 240">
              <a:extLst>
                <a:ext uri="{FF2B5EF4-FFF2-40B4-BE49-F238E27FC236}">
                  <a16:creationId xmlns:a16="http://schemas.microsoft.com/office/drawing/2014/main" id="{10860368-1EDC-4CD3-98F4-85D19232685A}"/>
                </a:ext>
              </a:extLst>
            </p:cNvPr>
            <p:cNvCxnSpPr>
              <a:stCxn id="197" idx="6"/>
              <a:endCxn id="206" idx="2"/>
            </p:cNvCxnSpPr>
            <p:nvPr/>
          </p:nvCxnSpPr>
          <p:spPr>
            <a:xfrm flipV="1">
              <a:off x="1810674" y="3143949"/>
              <a:ext cx="414824" cy="3563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直接连接符 241">
              <a:extLst>
                <a:ext uri="{FF2B5EF4-FFF2-40B4-BE49-F238E27FC236}">
                  <a16:creationId xmlns:a16="http://schemas.microsoft.com/office/drawing/2014/main" id="{EFC96BA4-D473-4F08-9F09-AD249B336EBC}"/>
                </a:ext>
              </a:extLst>
            </p:cNvPr>
            <p:cNvCxnSpPr>
              <a:stCxn id="198" idx="6"/>
              <a:endCxn id="203" idx="2"/>
            </p:cNvCxnSpPr>
            <p:nvPr/>
          </p:nvCxnSpPr>
          <p:spPr>
            <a:xfrm flipV="1">
              <a:off x="1810674" y="2784310"/>
              <a:ext cx="414824" cy="3606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直接连接符 242">
              <a:extLst>
                <a:ext uri="{FF2B5EF4-FFF2-40B4-BE49-F238E27FC236}">
                  <a16:creationId xmlns:a16="http://schemas.microsoft.com/office/drawing/2014/main" id="{8B224324-8C84-4C53-8DBF-C549CFF8A32D}"/>
                </a:ext>
              </a:extLst>
            </p:cNvPr>
            <p:cNvCxnSpPr>
              <a:stCxn id="195" idx="6"/>
              <a:endCxn id="204" idx="2"/>
            </p:cNvCxnSpPr>
            <p:nvPr/>
          </p:nvCxnSpPr>
          <p:spPr>
            <a:xfrm flipV="1">
              <a:off x="1810674" y="2428982"/>
              <a:ext cx="414824" cy="3613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直接连接符 243">
              <a:extLst>
                <a:ext uri="{FF2B5EF4-FFF2-40B4-BE49-F238E27FC236}">
                  <a16:creationId xmlns:a16="http://schemas.microsoft.com/office/drawing/2014/main" id="{788AF461-954C-4E3B-9FAC-534379B72E59}"/>
                </a:ext>
              </a:extLst>
            </p:cNvPr>
            <p:cNvCxnSpPr>
              <a:stCxn id="196" idx="6"/>
              <a:endCxn id="201" idx="2"/>
            </p:cNvCxnSpPr>
            <p:nvPr/>
          </p:nvCxnSpPr>
          <p:spPr>
            <a:xfrm flipV="1">
              <a:off x="1810674" y="2074388"/>
              <a:ext cx="414824" cy="3606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直接连接符 244">
              <a:extLst>
                <a:ext uri="{FF2B5EF4-FFF2-40B4-BE49-F238E27FC236}">
                  <a16:creationId xmlns:a16="http://schemas.microsoft.com/office/drawing/2014/main" id="{0F50D0B1-21CE-404A-8941-C2F302EF54AC}"/>
                </a:ext>
              </a:extLst>
            </p:cNvPr>
            <p:cNvCxnSpPr>
              <a:stCxn id="193" idx="6"/>
              <a:endCxn id="202" idx="2"/>
            </p:cNvCxnSpPr>
            <p:nvPr/>
          </p:nvCxnSpPr>
          <p:spPr>
            <a:xfrm flipV="1">
              <a:off x="1810674" y="1719060"/>
              <a:ext cx="414824" cy="3613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直接连接符 245">
              <a:extLst>
                <a:ext uri="{FF2B5EF4-FFF2-40B4-BE49-F238E27FC236}">
                  <a16:creationId xmlns:a16="http://schemas.microsoft.com/office/drawing/2014/main" id="{FA552DAB-26FA-4E58-9E37-B6A7606C9130}"/>
                </a:ext>
              </a:extLst>
            </p:cNvPr>
            <p:cNvCxnSpPr>
              <a:stCxn id="194" idx="6"/>
              <a:endCxn id="205" idx="2"/>
            </p:cNvCxnSpPr>
            <p:nvPr/>
          </p:nvCxnSpPr>
          <p:spPr>
            <a:xfrm flipV="1">
              <a:off x="1810674" y="1370522"/>
              <a:ext cx="414824" cy="3545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直接连接符 246">
              <a:extLst>
                <a:ext uri="{FF2B5EF4-FFF2-40B4-BE49-F238E27FC236}">
                  <a16:creationId xmlns:a16="http://schemas.microsoft.com/office/drawing/2014/main" id="{33F209C1-5497-4148-99F1-3B85F6DD25A1}"/>
                </a:ext>
              </a:extLst>
            </p:cNvPr>
            <p:cNvCxnSpPr>
              <a:stCxn id="205" idx="6"/>
              <a:endCxn id="208" idx="2"/>
            </p:cNvCxnSpPr>
            <p:nvPr/>
          </p:nvCxnSpPr>
          <p:spPr>
            <a:xfrm flipV="1">
              <a:off x="2398680" y="1015194"/>
              <a:ext cx="458007" cy="3553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接连接符 247">
              <a:extLst>
                <a:ext uri="{FF2B5EF4-FFF2-40B4-BE49-F238E27FC236}">
                  <a16:creationId xmlns:a16="http://schemas.microsoft.com/office/drawing/2014/main" id="{257DF9F3-532D-4910-809B-E2388A0650C3}"/>
                </a:ext>
              </a:extLst>
            </p:cNvPr>
            <p:cNvCxnSpPr>
              <a:stCxn id="202" idx="6"/>
              <a:endCxn id="207" idx="2"/>
            </p:cNvCxnSpPr>
            <p:nvPr/>
          </p:nvCxnSpPr>
          <p:spPr>
            <a:xfrm flipV="1">
              <a:off x="2398680" y="1370522"/>
              <a:ext cx="458007" cy="3485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直接连接符 248">
              <a:extLst>
                <a:ext uri="{FF2B5EF4-FFF2-40B4-BE49-F238E27FC236}">
                  <a16:creationId xmlns:a16="http://schemas.microsoft.com/office/drawing/2014/main" id="{6BFA02A9-4B16-4BCB-838D-439449086F4B}"/>
                </a:ext>
              </a:extLst>
            </p:cNvPr>
            <p:cNvCxnSpPr>
              <a:stCxn id="201" idx="6"/>
              <a:endCxn id="210" idx="2"/>
            </p:cNvCxnSpPr>
            <p:nvPr/>
          </p:nvCxnSpPr>
          <p:spPr>
            <a:xfrm flipV="1">
              <a:off x="2398680" y="1725116"/>
              <a:ext cx="458007" cy="3492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直接连接符 249">
              <a:extLst>
                <a:ext uri="{FF2B5EF4-FFF2-40B4-BE49-F238E27FC236}">
                  <a16:creationId xmlns:a16="http://schemas.microsoft.com/office/drawing/2014/main" id="{969E0553-32FF-4CBA-9E03-01E4F68B0AE7}"/>
                </a:ext>
              </a:extLst>
            </p:cNvPr>
            <p:cNvCxnSpPr>
              <a:stCxn id="204" idx="6"/>
              <a:endCxn id="209" idx="2"/>
            </p:cNvCxnSpPr>
            <p:nvPr/>
          </p:nvCxnSpPr>
          <p:spPr>
            <a:xfrm flipV="1">
              <a:off x="2398680" y="2080444"/>
              <a:ext cx="458007" cy="3485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直接连接符 250">
              <a:extLst>
                <a:ext uri="{FF2B5EF4-FFF2-40B4-BE49-F238E27FC236}">
                  <a16:creationId xmlns:a16="http://schemas.microsoft.com/office/drawing/2014/main" id="{F8C86BA6-5EDD-485F-B120-75BC2EF040ED}"/>
                </a:ext>
              </a:extLst>
            </p:cNvPr>
            <p:cNvCxnSpPr>
              <a:stCxn id="203" idx="6"/>
              <a:endCxn id="212" idx="2"/>
            </p:cNvCxnSpPr>
            <p:nvPr/>
          </p:nvCxnSpPr>
          <p:spPr>
            <a:xfrm flipV="1">
              <a:off x="2398680" y="2435038"/>
              <a:ext cx="458007" cy="3492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直接连接符 251">
              <a:extLst>
                <a:ext uri="{FF2B5EF4-FFF2-40B4-BE49-F238E27FC236}">
                  <a16:creationId xmlns:a16="http://schemas.microsoft.com/office/drawing/2014/main" id="{74D37428-C131-4F43-B0EE-32721508AF4A}"/>
                </a:ext>
              </a:extLst>
            </p:cNvPr>
            <p:cNvCxnSpPr>
              <a:stCxn id="206" idx="6"/>
              <a:endCxn id="211" idx="2"/>
            </p:cNvCxnSpPr>
            <p:nvPr/>
          </p:nvCxnSpPr>
          <p:spPr>
            <a:xfrm flipV="1">
              <a:off x="2398680" y="2790366"/>
              <a:ext cx="458007" cy="3535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直接连接符 252">
              <a:extLst>
                <a:ext uri="{FF2B5EF4-FFF2-40B4-BE49-F238E27FC236}">
                  <a16:creationId xmlns:a16="http://schemas.microsoft.com/office/drawing/2014/main" id="{98F146FF-AD28-4597-AFCD-EBF7D0BBB171}"/>
                </a:ext>
              </a:extLst>
            </p:cNvPr>
            <p:cNvCxnSpPr>
              <a:stCxn id="213" idx="2"/>
              <a:endCxn id="206" idx="6"/>
            </p:cNvCxnSpPr>
            <p:nvPr/>
          </p:nvCxnSpPr>
          <p:spPr>
            <a:xfrm flipH="1" flipV="1">
              <a:off x="2398680" y="3143949"/>
              <a:ext cx="458007" cy="3563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4" name="直接连接符 253">
              <a:extLst>
                <a:ext uri="{FF2B5EF4-FFF2-40B4-BE49-F238E27FC236}">
                  <a16:creationId xmlns:a16="http://schemas.microsoft.com/office/drawing/2014/main" id="{C0E8BB51-9753-4A60-86EB-0DF33427C223}"/>
                </a:ext>
              </a:extLst>
            </p:cNvPr>
            <p:cNvCxnSpPr>
              <a:stCxn id="214" idx="2"/>
              <a:endCxn id="203" idx="6"/>
            </p:cNvCxnSpPr>
            <p:nvPr/>
          </p:nvCxnSpPr>
          <p:spPr>
            <a:xfrm flipH="1" flipV="1">
              <a:off x="2398680" y="2784310"/>
              <a:ext cx="458007" cy="3606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直接连接符 254">
              <a:extLst>
                <a:ext uri="{FF2B5EF4-FFF2-40B4-BE49-F238E27FC236}">
                  <a16:creationId xmlns:a16="http://schemas.microsoft.com/office/drawing/2014/main" id="{6157314D-67D7-4FA2-8AFF-1A36B8B755FE}"/>
                </a:ext>
              </a:extLst>
            </p:cNvPr>
            <p:cNvCxnSpPr>
              <a:stCxn id="211" idx="2"/>
              <a:endCxn id="204" idx="6"/>
            </p:cNvCxnSpPr>
            <p:nvPr/>
          </p:nvCxnSpPr>
          <p:spPr>
            <a:xfrm flipH="1" flipV="1">
              <a:off x="2398680" y="2428982"/>
              <a:ext cx="458007" cy="3613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直接连接符 255">
              <a:extLst>
                <a:ext uri="{FF2B5EF4-FFF2-40B4-BE49-F238E27FC236}">
                  <a16:creationId xmlns:a16="http://schemas.microsoft.com/office/drawing/2014/main" id="{FA6937E4-6640-42C7-951B-897C2A87E13A}"/>
                </a:ext>
              </a:extLst>
            </p:cNvPr>
            <p:cNvCxnSpPr>
              <a:stCxn id="205" idx="6"/>
              <a:endCxn id="207" idx="2"/>
            </p:cNvCxnSpPr>
            <p:nvPr/>
          </p:nvCxnSpPr>
          <p:spPr>
            <a:xfrm>
              <a:off x="2398680" y="1370522"/>
              <a:ext cx="45800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直接连接符 256">
              <a:extLst>
                <a:ext uri="{FF2B5EF4-FFF2-40B4-BE49-F238E27FC236}">
                  <a16:creationId xmlns:a16="http://schemas.microsoft.com/office/drawing/2014/main" id="{09BF246E-DCF5-42F7-818F-B344F5F8C668}"/>
                </a:ext>
              </a:extLst>
            </p:cNvPr>
            <p:cNvCxnSpPr>
              <a:stCxn id="202" idx="6"/>
              <a:endCxn id="210" idx="2"/>
            </p:cNvCxnSpPr>
            <p:nvPr/>
          </p:nvCxnSpPr>
          <p:spPr>
            <a:xfrm>
              <a:off x="2398680" y="1719060"/>
              <a:ext cx="458007" cy="60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直接连接符 257">
              <a:extLst>
                <a:ext uri="{FF2B5EF4-FFF2-40B4-BE49-F238E27FC236}">
                  <a16:creationId xmlns:a16="http://schemas.microsoft.com/office/drawing/2014/main" id="{8D53D680-F875-4BC9-B8EC-0796A4D41BF1}"/>
                </a:ext>
              </a:extLst>
            </p:cNvPr>
            <p:cNvCxnSpPr>
              <a:stCxn id="205" idx="6"/>
              <a:endCxn id="210" idx="2"/>
            </p:cNvCxnSpPr>
            <p:nvPr/>
          </p:nvCxnSpPr>
          <p:spPr>
            <a:xfrm>
              <a:off x="2398680" y="1370522"/>
              <a:ext cx="458007" cy="3545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9" name="直接连接符 258">
              <a:extLst>
                <a:ext uri="{FF2B5EF4-FFF2-40B4-BE49-F238E27FC236}">
                  <a16:creationId xmlns:a16="http://schemas.microsoft.com/office/drawing/2014/main" id="{9706C64A-197E-4968-8A37-F35448947997}"/>
                </a:ext>
              </a:extLst>
            </p:cNvPr>
            <p:cNvCxnSpPr>
              <a:stCxn id="202" idx="6"/>
              <a:endCxn id="209" idx="2"/>
            </p:cNvCxnSpPr>
            <p:nvPr/>
          </p:nvCxnSpPr>
          <p:spPr>
            <a:xfrm>
              <a:off x="2398680" y="1719060"/>
              <a:ext cx="458007" cy="3613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直接连接符 259">
              <a:extLst>
                <a:ext uri="{FF2B5EF4-FFF2-40B4-BE49-F238E27FC236}">
                  <a16:creationId xmlns:a16="http://schemas.microsoft.com/office/drawing/2014/main" id="{31988389-737F-4045-BB71-17ADD115520C}"/>
                </a:ext>
              </a:extLst>
            </p:cNvPr>
            <p:cNvCxnSpPr>
              <a:stCxn id="201" idx="6"/>
              <a:endCxn id="212" idx="2"/>
            </p:cNvCxnSpPr>
            <p:nvPr/>
          </p:nvCxnSpPr>
          <p:spPr>
            <a:xfrm>
              <a:off x="2398680" y="2074388"/>
              <a:ext cx="458007" cy="3606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1" name="直接连接符 260">
              <a:extLst>
                <a:ext uri="{FF2B5EF4-FFF2-40B4-BE49-F238E27FC236}">
                  <a16:creationId xmlns:a16="http://schemas.microsoft.com/office/drawing/2014/main" id="{F135D3A2-F5C3-407A-A0D3-CC2F86910ED8}"/>
                </a:ext>
              </a:extLst>
            </p:cNvPr>
            <p:cNvCxnSpPr>
              <a:stCxn id="201" idx="6"/>
              <a:endCxn id="209" idx="2"/>
            </p:cNvCxnSpPr>
            <p:nvPr/>
          </p:nvCxnSpPr>
          <p:spPr>
            <a:xfrm>
              <a:off x="2398680" y="2074388"/>
              <a:ext cx="458007" cy="60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直接连接符 261">
              <a:extLst>
                <a:ext uri="{FF2B5EF4-FFF2-40B4-BE49-F238E27FC236}">
                  <a16:creationId xmlns:a16="http://schemas.microsoft.com/office/drawing/2014/main" id="{871F38B7-2DDE-431A-93D8-294D817A878C}"/>
                </a:ext>
              </a:extLst>
            </p:cNvPr>
            <p:cNvCxnSpPr>
              <a:stCxn id="204" idx="6"/>
              <a:endCxn id="212" idx="2"/>
            </p:cNvCxnSpPr>
            <p:nvPr/>
          </p:nvCxnSpPr>
          <p:spPr>
            <a:xfrm>
              <a:off x="2398680" y="2428982"/>
              <a:ext cx="458007" cy="60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 name="直接连接符 262">
              <a:extLst>
                <a:ext uri="{FF2B5EF4-FFF2-40B4-BE49-F238E27FC236}">
                  <a16:creationId xmlns:a16="http://schemas.microsoft.com/office/drawing/2014/main" id="{AC83C46E-36AE-4CB6-B59B-80C62BD226C7}"/>
                </a:ext>
              </a:extLst>
            </p:cNvPr>
            <p:cNvCxnSpPr>
              <a:stCxn id="203" idx="6"/>
              <a:endCxn id="211" idx="2"/>
            </p:cNvCxnSpPr>
            <p:nvPr/>
          </p:nvCxnSpPr>
          <p:spPr>
            <a:xfrm>
              <a:off x="2398680" y="2784310"/>
              <a:ext cx="458007" cy="60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 name="直接连接符 263">
              <a:extLst>
                <a:ext uri="{FF2B5EF4-FFF2-40B4-BE49-F238E27FC236}">
                  <a16:creationId xmlns:a16="http://schemas.microsoft.com/office/drawing/2014/main" id="{05DDFA11-B137-4E11-8B4F-9427929B27BB}"/>
                </a:ext>
              </a:extLst>
            </p:cNvPr>
            <p:cNvCxnSpPr>
              <a:stCxn id="206" idx="6"/>
              <a:endCxn id="214" idx="2"/>
            </p:cNvCxnSpPr>
            <p:nvPr/>
          </p:nvCxnSpPr>
          <p:spPr>
            <a:xfrm>
              <a:off x="2398680" y="3143949"/>
              <a:ext cx="458007" cy="10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5" name="组合 264">
            <a:extLst>
              <a:ext uri="{FF2B5EF4-FFF2-40B4-BE49-F238E27FC236}">
                <a16:creationId xmlns:a16="http://schemas.microsoft.com/office/drawing/2014/main" id="{C60BF3FD-DD4D-405C-B917-DDF79CF6A990}"/>
              </a:ext>
            </a:extLst>
          </p:cNvPr>
          <p:cNvGrpSpPr/>
          <p:nvPr/>
        </p:nvGrpSpPr>
        <p:grpSpPr>
          <a:xfrm>
            <a:off x="1326129" y="1237909"/>
            <a:ext cx="2660610" cy="2948135"/>
            <a:chOff x="470514" y="783356"/>
            <a:chExt cx="2660610" cy="2948135"/>
          </a:xfrm>
        </p:grpSpPr>
        <p:sp>
          <p:nvSpPr>
            <p:cNvPr id="266" name="圆角矩形 313">
              <a:extLst>
                <a:ext uri="{FF2B5EF4-FFF2-40B4-BE49-F238E27FC236}">
                  <a16:creationId xmlns:a16="http://schemas.microsoft.com/office/drawing/2014/main" id="{4EB866D9-69F4-4520-8DF7-0C3E59515A75}"/>
                </a:ext>
              </a:extLst>
            </p:cNvPr>
            <p:cNvSpPr/>
            <p:nvPr/>
          </p:nvSpPr>
          <p:spPr>
            <a:xfrm>
              <a:off x="2095093" y="783356"/>
              <a:ext cx="1036031" cy="2948135"/>
            </a:xfrm>
            <a:prstGeom prst="roundRect">
              <a:avLst/>
            </a:prstGeom>
            <a:solidFill>
              <a:schemeClr val="accent1">
                <a:lumMod val="20000"/>
                <a:lumOff val="80000"/>
              </a:schemeClr>
            </a:solidFill>
            <a:ln w="28575" cap="flat" cmpd="sng" algn="ctr">
              <a:solidFill>
                <a:schemeClr val="bg2">
                  <a:lumMod val="75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67" name="圆角矩形 314">
              <a:extLst>
                <a:ext uri="{FF2B5EF4-FFF2-40B4-BE49-F238E27FC236}">
                  <a16:creationId xmlns:a16="http://schemas.microsoft.com/office/drawing/2014/main" id="{207FE0DE-03FB-4A06-95A4-BC1D5F47644B}"/>
                </a:ext>
              </a:extLst>
            </p:cNvPr>
            <p:cNvSpPr/>
            <p:nvPr/>
          </p:nvSpPr>
          <p:spPr>
            <a:xfrm>
              <a:off x="1525498" y="783356"/>
              <a:ext cx="328989" cy="2948135"/>
            </a:xfrm>
            <a:prstGeom prst="roundRect">
              <a:avLst/>
            </a:prstGeom>
            <a:solidFill>
              <a:schemeClr val="accent1">
                <a:lumMod val="20000"/>
                <a:lumOff val="80000"/>
              </a:schemeClr>
            </a:solidFill>
            <a:ln w="28575" cap="flat" cmpd="sng" algn="ctr">
              <a:solidFill>
                <a:schemeClr val="bg2">
                  <a:lumMod val="75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68" name="圆角矩形 315">
              <a:extLst>
                <a:ext uri="{FF2B5EF4-FFF2-40B4-BE49-F238E27FC236}">
                  <a16:creationId xmlns:a16="http://schemas.microsoft.com/office/drawing/2014/main" id="{63181928-93DF-45C0-81F4-A50EEDA2C1D1}"/>
                </a:ext>
              </a:extLst>
            </p:cNvPr>
            <p:cNvSpPr/>
            <p:nvPr/>
          </p:nvSpPr>
          <p:spPr>
            <a:xfrm>
              <a:off x="987139" y="783356"/>
              <a:ext cx="328989" cy="2948135"/>
            </a:xfrm>
            <a:prstGeom prst="roundRect">
              <a:avLst/>
            </a:prstGeom>
            <a:solidFill>
              <a:schemeClr val="accent1">
                <a:lumMod val="20000"/>
                <a:lumOff val="80000"/>
              </a:schemeClr>
            </a:solidFill>
            <a:ln w="28575" cap="flat" cmpd="sng" algn="ctr">
              <a:solidFill>
                <a:schemeClr val="bg2">
                  <a:lumMod val="75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69" name="圆角矩形 316">
              <a:extLst>
                <a:ext uri="{FF2B5EF4-FFF2-40B4-BE49-F238E27FC236}">
                  <a16:creationId xmlns:a16="http://schemas.microsoft.com/office/drawing/2014/main" id="{61578C92-FC4A-4ECD-A0AE-01F8CFA0BDA1}"/>
                </a:ext>
              </a:extLst>
            </p:cNvPr>
            <p:cNvSpPr/>
            <p:nvPr/>
          </p:nvSpPr>
          <p:spPr>
            <a:xfrm>
              <a:off x="470514" y="783356"/>
              <a:ext cx="328989" cy="2948135"/>
            </a:xfrm>
            <a:prstGeom prst="roundRect">
              <a:avLst/>
            </a:prstGeom>
            <a:solidFill>
              <a:schemeClr val="accent1">
                <a:lumMod val="20000"/>
                <a:lumOff val="80000"/>
              </a:schemeClr>
            </a:solidFill>
            <a:ln w="28575" cap="flat" cmpd="sng" algn="ctr">
              <a:solidFill>
                <a:schemeClr val="bg2">
                  <a:lumMod val="75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70" name="椭圆 269">
              <a:extLst>
                <a:ext uri="{FF2B5EF4-FFF2-40B4-BE49-F238E27FC236}">
                  <a16:creationId xmlns:a16="http://schemas.microsoft.com/office/drawing/2014/main" id="{6E41A5CD-703A-4C46-88DB-3531FAA66A64}"/>
                </a:ext>
              </a:extLst>
            </p:cNvPr>
            <p:cNvSpPr/>
            <p:nvPr/>
          </p:nvSpPr>
          <p:spPr>
            <a:xfrm>
              <a:off x="539528" y="1967680"/>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271" name="椭圆 270">
              <a:extLst>
                <a:ext uri="{FF2B5EF4-FFF2-40B4-BE49-F238E27FC236}">
                  <a16:creationId xmlns:a16="http://schemas.microsoft.com/office/drawing/2014/main" id="{442E70FB-E8A2-43A6-9130-7BBD59C7768D}"/>
                </a:ext>
              </a:extLst>
            </p:cNvPr>
            <p:cNvSpPr/>
            <p:nvPr/>
          </p:nvSpPr>
          <p:spPr>
            <a:xfrm>
              <a:off x="539528" y="1612352"/>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272" name="椭圆 271">
              <a:extLst>
                <a:ext uri="{FF2B5EF4-FFF2-40B4-BE49-F238E27FC236}">
                  <a16:creationId xmlns:a16="http://schemas.microsoft.com/office/drawing/2014/main" id="{8A65BC80-F632-4648-AF04-C691E0E23CE7}"/>
                </a:ext>
              </a:extLst>
            </p:cNvPr>
            <p:cNvSpPr/>
            <p:nvPr/>
          </p:nvSpPr>
          <p:spPr>
            <a:xfrm>
              <a:off x="539528" y="2677602"/>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273" name="椭圆 272">
              <a:extLst>
                <a:ext uri="{FF2B5EF4-FFF2-40B4-BE49-F238E27FC236}">
                  <a16:creationId xmlns:a16="http://schemas.microsoft.com/office/drawing/2014/main" id="{DECBF0AA-D9F5-4DB0-B7D7-FC00560517FC}"/>
                </a:ext>
              </a:extLst>
            </p:cNvPr>
            <p:cNvSpPr/>
            <p:nvPr/>
          </p:nvSpPr>
          <p:spPr>
            <a:xfrm>
              <a:off x="539528" y="2322274"/>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274" name="椭圆 273">
              <a:extLst>
                <a:ext uri="{FF2B5EF4-FFF2-40B4-BE49-F238E27FC236}">
                  <a16:creationId xmlns:a16="http://schemas.microsoft.com/office/drawing/2014/main" id="{AB6711B5-2046-4093-A043-1C07BB945AA1}"/>
                </a:ext>
              </a:extLst>
            </p:cNvPr>
            <p:cNvSpPr/>
            <p:nvPr/>
          </p:nvSpPr>
          <p:spPr>
            <a:xfrm>
              <a:off x="1065999" y="1973954"/>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275" name="椭圆 274">
              <a:extLst>
                <a:ext uri="{FF2B5EF4-FFF2-40B4-BE49-F238E27FC236}">
                  <a16:creationId xmlns:a16="http://schemas.microsoft.com/office/drawing/2014/main" id="{971F5473-02FD-4F1C-9ED0-C3CC8BCB5C4B}"/>
                </a:ext>
              </a:extLst>
            </p:cNvPr>
            <p:cNvSpPr/>
            <p:nvPr/>
          </p:nvSpPr>
          <p:spPr>
            <a:xfrm>
              <a:off x="1065999" y="1618626"/>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276" name="椭圆 275">
              <a:extLst>
                <a:ext uri="{FF2B5EF4-FFF2-40B4-BE49-F238E27FC236}">
                  <a16:creationId xmlns:a16="http://schemas.microsoft.com/office/drawing/2014/main" id="{5E2D90EC-A478-4825-807B-46BAFE57D64A}"/>
                </a:ext>
              </a:extLst>
            </p:cNvPr>
            <p:cNvSpPr/>
            <p:nvPr/>
          </p:nvSpPr>
          <p:spPr>
            <a:xfrm>
              <a:off x="1065999" y="2683876"/>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277" name="椭圆 276">
              <a:extLst>
                <a:ext uri="{FF2B5EF4-FFF2-40B4-BE49-F238E27FC236}">
                  <a16:creationId xmlns:a16="http://schemas.microsoft.com/office/drawing/2014/main" id="{2862A786-8589-4CA9-B6C6-3088D0282810}"/>
                </a:ext>
              </a:extLst>
            </p:cNvPr>
            <p:cNvSpPr/>
            <p:nvPr/>
          </p:nvSpPr>
          <p:spPr>
            <a:xfrm>
              <a:off x="1065999" y="2328548"/>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278" name="椭圆 277">
              <a:extLst>
                <a:ext uri="{FF2B5EF4-FFF2-40B4-BE49-F238E27FC236}">
                  <a16:creationId xmlns:a16="http://schemas.microsoft.com/office/drawing/2014/main" id="{5521D8B7-3452-46D0-83B9-0F288D7E2072}"/>
                </a:ext>
              </a:extLst>
            </p:cNvPr>
            <p:cNvSpPr/>
            <p:nvPr/>
          </p:nvSpPr>
          <p:spPr>
            <a:xfrm>
              <a:off x="1637492" y="1280467"/>
              <a:ext cx="173182" cy="180110"/>
            </a:xfrm>
            <a:prstGeom prst="ellipse">
              <a:avLst/>
            </a:prstGeom>
            <a:solidFill>
              <a:srgbClr val="2E75B6"/>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solidFill>
                    <a:schemeClr val="bg1"/>
                  </a:solidFill>
                </a:rPr>
                <a:t>1</a:t>
              </a:r>
              <a:endParaRPr lang="zh-CN" altLang="en-US" sz="1100" dirty="0">
                <a:solidFill>
                  <a:schemeClr val="bg1"/>
                </a:solidFill>
              </a:endParaRPr>
            </a:p>
          </p:txBody>
        </p:sp>
        <p:sp>
          <p:nvSpPr>
            <p:cNvPr id="279" name="椭圆 278">
              <a:extLst>
                <a:ext uri="{FF2B5EF4-FFF2-40B4-BE49-F238E27FC236}">
                  <a16:creationId xmlns:a16="http://schemas.microsoft.com/office/drawing/2014/main" id="{073AAB55-FD89-44AF-B9D6-2B44116FB6D9}"/>
                </a:ext>
              </a:extLst>
            </p:cNvPr>
            <p:cNvSpPr/>
            <p:nvPr/>
          </p:nvSpPr>
          <p:spPr>
            <a:xfrm>
              <a:off x="1637492" y="925139"/>
              <a:ext cx="173182" cy="180110"/>
            </a:xfrm>
            <a:prstGeom prst="ellipse">
              <a:avLst/>
            </a:prstGeom>
            <a:solidFill>
              <a:srgbClr val="2E75B6"/>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solidFill>
                    <a:schemeClr val="bg1"/>
                  </a:solidFill>
                </a:rPr>
                <a:t>1</a:t>
              </a:r>
              <a:endParaRPr lang="zh-CN" altLang="en-US" sz="1100" dirty="0">
                <a:solidFill>
                  <a:schemeClr val="bg1"/>
                </a:solidFill>
              </a:endParaRPr>
            </a:p>
          </p:txBody>
        </p:sp>
        <p:sp>
          <p:nvSpPr>
            <p:cNvPr id="280" name="椭圆 279">
              <a:extLst>
                <a:ext uri="{FF2B5EF4-FFF2-40B4-BE49-F238E27FC236}">
                  <a16:creationId xmlns:a16="http://schemas.microsoft.com/office/drawing/2014/main" id="{BB459B3E-1EC7-42DC-B465-A7BF09745301}"/>
                </a:ext>
              </a:extLst>
            </p:cNvPr>
            <p:cNvSpPr/>
            <p:nvPr/>
          </p:nvSpPr>
          <p:spPr>
            <a:xfrm>
              <a:off x="1637492" y="1990389"/>
              <a:ext cx="173182" cy="180110"/>
            </a:xfrm>
            <a:prstGeom prst="ellipse">
              <a:avLst/>
            </a:prstGeom>
            <a:solidFill>
              <a:srgbClr val="2E75B6"/>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solidFill>
                    <a:schemeClr val="bg1"/>
                  </a:solidFill>
                </a:rPr>
                <a:t>1</a:t>
              </a:r>
              <a:endParaRPr lang="zh-CN" altLang="en-US" sz="1100" dirty="0">
                <a:solidFill>
                  <a:schemeClr val="bg1"/>
                </a:solidFill>
              </a:endParaRPr>
            </a:p>
          </p:txBody>
        </p:sp>
        <p:sp>
          <p:nvSpPr>
            <p:cNvPr id="281" name="椭圆 280">
              <a:extLst>
                <a:ext uri="{FF2B5EF4-FFF2-40B4-BE49-F238E27FC236}">
                  <a16:creationId xmlns:a16="http://schemas.microsoft.com/office/drawing/2014/main" id="{26BCF12C-896B-48F4-9476-7E2C5EB5258E}"/>
                </a:ext>
              </a:extLst>
            </p:cNvPr>
            <p:cNvSpPr/>
            <p:nvPr/>
          </p:nvSpPr>
          <p:spPr>
            <a:xfrm>
              <a:off x="1637492" y="1635061"/>
              <a:ext cx="173182" cy="180110"/>
            </a:xfrm>
            <a:prstGeom prst="ellipse">
              <a:avLst/>
            </a:prstGeom>
            <a:solidFill>
              <a:srgbClr val="2E75B6"/>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solidFill>
                    <a:schemeClr val="bg1"/>
                  </a:solidFill>
                </a:rPr>
                <a:t>1</a:t>
              </a:r>
              <a:endParaRPr lang="zh-CN" altLang="en-US" sz="1100" dirty="0">
                <a:solidFill>
                  <a:schemeClr val="bg1"/>
                </a:solidFill>
              </a:endParaRPr>
            </a:p>
          </p:txBody>
        </p:sp>
        <p:sp>
          <p:nvSpPr>
            <p:cNvPr id="282" name="椭圆 281">
              <a:extLst>
                <a:ext uri="{FF2B5EF4-FFF2-40B4-BE49-F238E27FC236}">
                  <a16:creationId xmlns:a16="http://schemas.microsoft.com/office/drawing/2014/main" id="{3A5AB166-12F5-4C95-B3C7-44298FE200BD}"/>
                </a:ext>
              </a:extLst>
            </p:cNvPr>
            <p:cNvSpPr/>
            <p:nvPr/>
          </p:nvSpPr>
          <p:spPr>
            <a:xfrm>
              <a:off x="1637492" y="2700311"/>
              <a:ext cx="173182" cy="180110"/>
            </a:xfrm>
            <a:prstGeom prst="ellipse">
              <a:avLst/>
            </a:prstGeom>
            <a:solidFill>
              <a:srgbClr val="2E75B6"/>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solidFill>
                    <a:schemeClr val="bg1"/>
                  </a:solidFill>
                </a:rPr>
                <a:t>1</a:t>
              </a:r>
              <a:endParaRPr lang="zh-CN" altLang="en-US" sz="1100" dirty="0">
                <a:solidFill>
                  <a:schemeClr val="bg1"/>
                </a:solidFill>
              </a:endParaRPr>
            </a:p>
          </p:txBody>
        </p:sp>
        <p:sp>
          <p:nvSpPr>
            <p:cNvPr id="283" name="椭圆 282">
              <a:extLst>
                <a:ext uri="{FF2B5EF4-FFF2-40B4-BE49-F238E27FC236}">
                  <a16:creationId xmlns:a16="http://schemas.microsoft.com/office/drawing/2014/main" id="{D5A5B522-A555-4E39-A4DB-585EDAD7D1F9}"/>
                </a:ext>
              </a:extLst>
            </p:cNvPr>
            <p:cNvSpPr/>
            <p:nvPr/>
          </p:nvSpPr>
          <p:spPr>
            <a:xfrm>
              <a:off x="1637492" y="2344983"/>
              <a:ext cx="173182" cy="180110"/>
            </a:xfrm>
            <a:prstGeom prst="ellipse">
              <a:avLst/>
            </a:prstGeom>
            <a:solidFill>
              <a:srgbClr val="2E75B6"/>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solidFill>
                    <a:schemeClr val="bg1"/>
                  </a:solidFill>
                </a:rPr>
                <a:t>1</a:t>
              </a:r>
              <a:endParaRPr lang="zh-CN" altLang="en-US" sz="1100" dirty="0">
                <a:solidFill>
                  <a:schemeClr val="bg1"/>
                </a:solidFill>
              </a:endParaRPr>
            </a:p>
          </p:txBody>
        </p:sp>
        <p:sp>
          <p:nvSpPr>
            <p:cNvPr id="284" name="椭圆 283">
              <a:extLst>
                <a:ext uri="{FF2B5EF4-FFF2-40B4-BE49-F238E27FC236}">
                  <a16:creationId xmlns:a16="http://schemas.microsoft.com/office/drawing/2014/main" id="{5ED2D6CD-5B29-42CF-9E16-781B19C1C1CC}"/>
                </a:ext>
              </a:extLst>
            </p:cNvPr>
            <p:cNvSpPr/>
            <p:nvPr/>
          </p:nvSpPr>
          <p:spPr>
            <a:xfrm>
              <a:off x="1637492" y="3410233"/>
              <a:ext cx="173182" cy="180110"/>
            </a:xfrm>
            <a:prstGeom prst="ellipse">
              <a:avLst/>
            </a:prstGeom>
            <a:solidFill>
              <a:srgbClr val="2E75B6"/>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solidFill>
                    <a:schemeClr val="bg1"/>
                  </a:solidFill>
                </a:rPr>
                <a:t>1</a:t>
              </a:r>
              <a:endParaRPr lang="zh-CN" altLang="en-US" sz="1100" dirty="0">
                <a:solidFill>
                  <a:schemeClr val="bg1"/>
                </a:solidFill>
              </a:endParaRPr>
            </a:p>
          </p:txBody>
        </p:sp>
        <p:sp>
          <p:nvSpPr>
            <p:cNvPr id="285" name="椭圆 284">
              <a:extLst>
                <a:ext uri="{FF2B5EF4-FFF2-40B4-BE49-F238E27FC236}">
                  <a16:creationId xmlns:a16="http://schemas.microsoft.com/office/drawing/2014/main" id="{0DB19461-CF93-4E00-9934-13FEAFF94F44}"/>
                </a:ext>
              </a:extLst>
            </p:cNvPr>
            <p:cNvSpPr/>
            <p:nvPr/>
          </p:nvSpPr>
          <p:spPr>
            <a:xfrm>
              <a:off x="1637492" y="3054905"/>
              <a:ext cx="173182" cy="180110"/>
            </a:xfrm>
            <a:prstGeom prst="ellipse">
              <a:avLst/>
            </a:prstGeom>
            <a:solidFill>
              <a:srgbClr val="2E75B6"/>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solidFill>
                    <a:schemeClr val="bg1"/>
                  </a:solidFill>
                </a:rPr>
                <a:t>1</a:t>
              </a:r>
              <a:endParaRPr lang="zh-CN" altLang="en-US" sz="1100" dirty="0">
                <a:solidFill>
                  <a:schemeClr val="bg1"/>
                </a:solidFill>
              </a:endParaRPr>
            </a:p>
          </p:txBody>
        </p:sp>
        <p:sp>
          <p:nvSpPr>
            <p:cNvPr id="286" name="椭圆 285">
              <a:extLst>
                <a:ext uri="{FF2B5EF4-FFF2-40B4-BE49-F238E27FC236}">
                  <a16:creationId xmlns:a16="http://schemas.microsoft.com/office/drawing/2014/main" id="{F13EE1DE-FAE2-40BB-B426-DC687BDC7630}"/>
                </a:ext>
              </a:extLst>
            </p:cNvPr>
            <p:cNvSpPr/>
            <p:nvPr/>
          </p:nvSpPr>
          <p:spPr>
            <a:xfrm>
              <a:off x="1065999" y="1270088"/>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287" name="椭圆 286">
              <a:extLst>
                <a:ext uri="{FF2B5EF4-FFF2-40B4-BE49-F238E27FC236}">
                  <a16:creationId xmlns:a16="http://schemas.microsoft.com/office/drawing/2014/main" id="{32DF104F-E6B1-4AB7-A38F-2AFC4EE66391}"/>
                </a:ext>
              </a:extLst>
            </p:cNvPr>
            <p:cNvSpPr/>
            <p:nvPr/>
          </p:nvSpPr>
          <p:spPr>
            <a:xfrm>
              <a:off x="1065999" y="3043515"/>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288" name="椭圆 287">
              <a:extLst>
                <a:ext uri="{FF2B5EF4-FFF2-40B4-BE49-F238E27FC236}">
                  <a16:creationId xmlns:a16="http://schemas.microsoft.com/office/drawing/2014/main" id="{9DF88393-8022-465B-90A7-CD9E6D61614D}"/>
                </a:ext>
              </a:extLst>
            </p:cNvPr>
            <p:cNvSpPr/>
            <p:nvPr/>
          </p:nvSpPr>
          <p:spPr>
            <a:xfrm>
              <a:off x="2225498" y="1984333"/>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289" name="椭圆 288">
              <a:extLst>
                <a:ext uri="{FF2B5EF4-FFF2-40B4-BE49-F238E27FC236}">
                  <a16:creationId xmlns:a16="http://schemas.microsoft.com/office/drawing/2014/main" id="{04D5CE3F-E373-43BC-AC7A-9BA2128AC3E3}"/>
                </a:ext>
              </a:extLst>
            </p:cNvPr>
            <p:cNvSpPr/>
            <p:nvPr/>
          </p:nvSpPr>
          <p:spPr>
            <a:xfrm>
              <a:off x="2225498" y="1629005"/>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290" name="椭圆 289">
              <a:extLst>
                <a:ext uri="{FF2B5EF4-FFF2-40B4-BE49-F238E27FC236}">
                  <a16:creationId xmlns:a16="http://schemas.microsoft.com/office/drawing/2014/main" id="{DDB333B4-7074-4E2D-ACC1-7CE6A41E4468}"/>
                </a:ext>
              </a:extLst>
            </p:cNvPr>
            <p:cNvSpPr/>
            <p:nvPr/>
          </p:nvSpPr>
          <p:spPr>
            <a:xfrm>
              <a:off x="2225498" y="2694255"/>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291" name="椭圆 290">
              <a:extLst>
                <a:ext uri="{FF2B5EF4-FFF2-40B4-BE49-F238E27FC236}">
                  <a16:creationId xmlns:a16="http://schemas.microsoft.com/office/drawing/2014/main" id="{6FC6B435-4078-477D-B906-B244A11FC80E}"/>
                </a:ext>
              </a:extLst>
            </p:cNvPr>
            <p:cNvSpPr/>
            <p:nvPr/>
          </p:nvSpPr>
          <p:spPr>
            <a:xfrm>
              <a:off x="2225498" y="2338927"/>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292" name="椭圆 291">
              <a:extLst>
                <a:ext uri="{FF2B5EF4-FFF2-40B4-BE49-F238E27FC236}">
                  <a16:creationId xmlns:a16="http://schemas.microsoft.com/office/drawing/2014/main" id="{5BFF7E25-B1F7-4348-923E-CF609AB2CEED}"/>
                </a:ext>
              </a:extLst>
            </p:cNvPr>
            <p:cNvSpPr/>
            <p:nvPr/>
          </p:nvSpPr>
          <p:spPr>
            <a:xfrm>
              <a:off x="2225498" y="1280467"/>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293" name="椭圆 292">
              <a:extLst>
                <a:ext uri="{FF2B5EF4-FFF2-40B4-BE49-F238E27FC236}">
                  <a16:creationId xmlns:a16="http://schemas.microsoft.com/office/drawing/2014/main" id="{17CFB1AE-9D57-4E68-84F1-FE22A7AF9986}"/>
                </a:ext>
              </a:extLst>
            </p:cNvPr>
            <p:cNvSpPr/>
            <p:nvPr/>
          </p:nvSpPr>
          <p:spPr>
            <a:xfrm>
              <a:off x="2225498" y="3053894"/>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294" name="椭圆 293">
              <a:extLst>
                <a:ext uri="{FF2B5EF4-FFF2-40B4-BE49-F238E27FC236}">
                  <a16:creationId xmlns:a16="http://schemas.microsoft.com/office/drawing/2014/main" id="{FFAFCABA-E5A1-440D-9399-E225F1CF18BD}"/>
                </a:ext>
              </a:extLst>
            </p:cNvPr>
            <p:cNvSpPr/>
            <p:nvPr/>
          </p:nvSpPr>
          <p:spPr>
            <a:xfrm>
              <a:off x="2856687" y="1280467"/>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295" name="椭圆 294">
              <a:extLst>
                <a:ext uri="{FF2B5EF4-FFF2-40B4-BE49-F238E27FC236}">
                  <a16:creationId xmlns:a16="http://schemas.microsoft.com/office/drawing/2014/main" id="{757A7FC2-FD98-4A15-9D98-02F8BCD498BD}"/>
                </a:ext>
              </a:extLst>
            </p:cNvPr>
            <p:cNvSpPr/>
            <p:nvPr/>
          </p:nvSpPr>
          <p:spPr>
            <a:xfrm>
              <a:off x="2856687" y="925139"/>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296" name="椭圆 295">
              <a:extLst>
                <a:ext uri="{FF2B5EF4-FFF2-40B4-BE49-F238E27FC236}">
                  <a16:creationId xmlns:a16="http://schemas.microsoft.com/office/drawing/2014/main" id="{6633F494-C5FE-44DB-8AC3-7A1F7B9E829F}"/>
                </a:ext>
              </a:extLst>
            </p:cNvPr>
            <p:cNvSpPr/>
            <p:nvPr/>
          </p:nvSpPr>
          <p:spPr>
            <a:xfrm>
              <a:off x="2856687" y="1990389"/>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297" name="椭圆 296">
              <a:extLst>
                <a:ext uri="{FF2B5EF4-FFF2-40B4-BE49-F238E27FC236}">
                  <a16:creationId xmlns:a16="http://schemas.microsoft.com/office/drawing/2014/main" id="{026F3DE4-BF66-48B6-8BF0-BD38CEBE51D6}"/>
                </a:ext>
              </a:extLst>
            </p:cNvPr>
            <p:cNvSpPr/>
            <p:nvPr/>
          </p:nvSpPr>
          <p:spPr>
            <a:xfrm>
              <a:off x="2856687" y="1635061"/>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298" name="椭圆 297">
              <a:extLst>
                <a:ext uri="{FF2B5EF4-FFF2-40B4-BE49-F238E27FC236}">
                  <a16:creationId xmlns:a16="http://schemas.microsoft.com/office/drawing/2014/main" id="{568638D1-EE15-43F9-A411-E23B80E99129}"/>
                </a:ext>
              </a:extLst>
            </p:cNvPr>
            <p:cNvSpPr/>
            <p:nvPr/>
          </p:nvSpPr>
          <p:spPr>
            <a:xfrm>
              <a:off x="2856687" y="2700311"/>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299" name="椭圆 298">
              <a:extLst>
                <a:ext uri="{FF2B5EF4-FFF2-40B4-BE49-F238E27FC236}">
                  <a16:creationId xmlns:a16="http://schemas.microsoft.com/office/drawing/2014/main" id="{CFF44ECC-B71A-48D7-AB05-721443530BEF}"/>
                </a:ext>
              </a:extLst>
            </p:cNvPr>
            <p:cNvSpPr/>
            <p:nvPr/>
          </p:nvSpPr>
          <p:spPr>
            <a:xfrm>
              <a:off x="2856687" y="2344983"/>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300" name="椭圆 299">
              <a:extLst>
                <a:ext uri="{FF2B5EF4-FFF2-40B4-BE49-F238E27FC236}">
                  <a16:creationId xmlns:a16="http://schemas.microsoft.com/office/drawing/2014/main" id="{2D943A95-5E6D-46B5-BBA5-CA81C6D72BD7}"/>
                </a:ext>
              </a:extLst>
            </p:cNvPr>
            <p:cNvSpPr/>
            <p:nvPr/>
          </p:nvSpPr>
          <p:spPr>
            <a:xfrm>
              <a:off x="2856687" y="3410233"/>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301" name="椭圆 300">
              <a:extLst>
                <a:ext uri="{FF2B5EF4-FFF2-40B4-BE49-F238E27FC236}">
                  <a16:creationId xmlns:a16="http://schemas.microsoft.com/office/drawing/2014/main" id="{4DE3B948-F174-4B95-95D6-338F6BDE7275}"/>
                </a:ext>
              </a:extLst>
            </p:cNvPr>
            <p:cNvSpPr/>
            <p:nvPr/>
          </p:nvSpPr>
          <p:spPr>
            <a:xfrm>
              <a:off x="2856687" y="3054905"/>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cxnSp>
          <p:nvCxnSpPr>
            <p:cNvPr id="302" name="直接连接符 301">
              <a:extLst>
                <a:ext uri="{FF2B5EF4-FFF2-40B4-BE49-F238E27FC236}">
                  <a16:creationId xmlns:a16="http://schemas.microsoft.com/office/drawing/2014/main" id="{715C3E40-FEB4-4196-893C-0E4E74C9BCA6}"/>
                </a:ext>
              </a:extLst>
            </p:cNvPr>
            <p:cNvCxnSpPr>
              <a:stCxn id="271" idx="6"/>
              <a:endCxn id="286" idx="2"/>
            </p:cNvCxnSpPr>
            <p:nvPr/>
          </p:nvCxnSpPr>
          <p:spPr>
            <a:xfrm flipV="1">
              <a:off x="712710" y="1360143"/>
              <a:ext cx="353289" cy="342264"/>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303" name="直接连接符 302">
              <a:extLst>
                <a:ext uri="{FF2B5EF4-FFF2-40B4-BE49-F238E27FC236}">
                  <a16:creationId xmlns:a16="http://schemas.microsoft.com/office/drawing/2014/main" id="{AAD574F5-575E-437C-B84A-FF52BC1FF912}"/>
                </a:ext>
              </a:extLst>
            </p:cNvPr>
            <p:cNvCxnSpPr>
              <a:stCxn id="271" idx="6"/>
              <a:endCxn id="274" idx="2"/>
            </p:cNvCxnSpPr>
            <p:nvPr/>
          </p:nvCxnSpPr>
          <p:spPr>
            <a:xfrm>
              <a:off x="712710" y="1702407"/>
              <a:ext cx="353289" cy="3616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 name="直接连接符 303">
              <a:extLst>
                <a:ext uri="{FF2B5EF4-FFF2-40B4-BE49-F238E27FC236}">
                  <a16:creationId xmlns:a16="http://schemas.microsoft.com/office/drawing/2014/main" id="{0F673868-7AC0-4D02-97EA-3BB067E048BD}"/>
                </a:ext>
              </a:extLst>
            </p:cNvPr>
            <p:cNvCxnSpPr>
              <a:stCxn id="270" idx="6"/>
              <a:endCxn id="277" idx="2"/>
            </p:cNvCxnSpPr>
            <p:nvPr/>
          </p:nvCxnSpPr>
          <p:spPr>
            <a:xfrm>
              <a:off x="712710" y="2057735"/>
              <a:ext cx="353289" cy="3608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5" name="直接连接符 304">
              <a:extLst>
                <a:ext uri="{FF2B5EF4-FFF2-40B4-BE49-F238E27FC236}">
                  <a16:creationId xmlns:a16="http://schemas.microsoft.com/office/drawing/2014/main" id="{033F41D0-5432-488A-96CE-26B9359CE3CF}"/>
                </a:ext>
              </a:extLst>
            </p:cNvPr>
            <p:cNvCxnSpPr>
              <a:stCxn id="273" idx="6"/>
              <a:endCxn id="276" idx="2"/>
            </p:cNvCxnSpPr>
            <p:nvPr/>
          </p:nvCxnSpPr>
          <p:spPr>
            <a:xfrm>
              <a:off x="712710" y="2412329"/>
              <a:ext cx="353289" cy="3616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6" name="直接连接符 305">
              <a:extLst>
                <a:ext uri="{FF2B5EF4-FFF2-40B4-BE49-F238E27FC236}">
                  <a16:creationId xmlns:a16="http://schemas.microsoft.com/office/drawing/2014/main" id="{76AC88CD-10BC-4B4D-9A0B-63B3A89659E9}"/>
                </a:ext>
              </a:extLst>
            </p:cNvPr>
            <p:cNvCxnSpPr>
              <a:stCxn id="272" idx="6"/>
              <a:endCxn id="287" idx="2"/>
            </p:cNvCxnSpPr>
            <p:nvPr/>
          </p:nvCxnSpPr>
          <p:spPr>
            <a:xfrm>
              <a:off x="712710" y="2767657"/>
              <a:ext cx="353289" cy="3659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7" name="直接连接符 306">
              <a:extLst>
                <a:ext uri="{FF2B5EF4-FFF2-40B4-BE49-F238E27FC236}">
                  <a16:creationId xmlns:a16="http://schemas.microsoft.com/office/drawing/2014/main" id="{A96AB6F4-837B-4AFA-AE9A-E1F638DDD404}"/>
                </a:ext>
              </a:extLst>
            </p:cNvPr>
            <p:cNvCxnSpPr>
              <a:stCxn id="275" idx="2"/>
              <a:endCxn id="270" idx="6"/>
            </p:cNvCxnSpPr>
            <p:nvPr/>
          </p:nvCxnSpPr>
          <p:spPr>
            <a:xfrm flipH="1">
              <a:off x="712710" y="1708681"/>
              <a:ext cx="353289" cy="3490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 name="直接连接符 307">
              <a:extLst>
                <a:ext uri="{FF2B5EF4-FFF2-40B4-BE49-F238E27FC236}">
                  <a16:creationId xmlns:a16="http://schemas.microsoft.com/office/drawing/2014/main" id="{AAC19EA7-E743-4C3B-ADEC-7445718ECE7F}"/>
                </a:ext>
              </a:extLst>
            </p:cNvPr>
            <p:cNvCxnSpPr>
              <a:stCxn id="274" idx="2"/>
              <a:endCxn id="273" idx="6"/>
            </p:cNvCxnSpPr>
            <p:nvPr/>
          </p:nvCxnSpPr>
          <p:spPr>
            <a:xfrm flipH="1">
              <a:off x="712710" y="2064009"/>
              <a:ext cx="353289" cy="3483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9" name="直接连接符 308">
              <a:extLst>
                <a:ext uri="{FF2B5EF4-FFF2-40B4-BE49-F238E27FC236}">
                  <a16:creationId xmlns:a16="http://schemas.microsoft.com/office/drawing/2014/main" id="{4E13E50D-A000-4C78-82FD-8A9A3690F574}"/>
                </a:ext>
              </a:extLst>
            </p:cNvPr>
            <p:cNvCxnSpPr>
              <a:stCxn id="277" idx="2"/>
              <a:endCxn id="272" idx="6"/>
            </p:cNvCxnSpPr>
            <p:nvPr/>
          </p:nvCxnSpPr>
          <p:spPr>
            <a:xfrm flipH="1">
              <a:off x="712710" y="2418603"/>
              <a:ext cx="353289" cy="3490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0" name="直接连接符 309">
              <a:extLst>
                <a:ext uri="{FF2B5EF4-FFF2-40B4-BE49-F238E27FC236}">
                  <a16:creationId xmlns:a16="http://schemas.microsoft.com/office/drawing/2014/main" id="{7A9B23DB-061A-4CA2-8ACC-A3C6BA53AAF5}"/>
                </a:ext>
              </a:extLst>
            </p:cNvPr>
            <p:cNvCxnSpPr>
              <a:stCxn id="279" idx="2"/>
              <a:endCxn id="286" idx="6"/>
            </p:cNvCxnSpPr>
            <p:nvPr/>
          </p:nvCxnSpPr>
          <p:spPr>
            <a:xfrm flipH="1">
              <a:off x="1239181" y="1015194"/>
              <a:ext cx="398311" cy="3449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1" name="直接连接符 310">
              <a:extLst>
                <a:ext uri="{FF2B5EF4-FFF2-40B4-BE49-F238E27FC236}">
                  <a16:creationId xmlns:a16="http://schemas.microsoft.com/office/drawing/2014/main" id="{28832A10-E903-4E2C-AB3E-69BE6867A71B}"/>
                </a:ext>
              </a:extLst>
            </p:cNvPr>
            <p:cNvCxnSpPr>
              <a:stCxn id="286" idx="6"/>
              <a:endCxn id="281" idx="2"/>
            </p:cNvCxnSpPr>
            <p:nvPr/>
          </p:nvCxnSpPr>
          <p:spPr>
            <a:xfrm>
              <a:off x="1239181" y="1360143"/>
              <a:ext cx="398311" cy="3649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2" name="直接连接符 311">
              <a:extLst>
                <a:ext uri="{FF2B5EF4-FFF2-40B4-BE49-F238E27FC236}">
                  <a16:creationId xmlns:a16="http://schemas.microsoft.com/office/drawing/2014/main" id="{46F8EB95-6E09-45B5-A02F-9A4CF42AF0F4}"/>
                </a:ext>
              </a:extLst>
            </p:cNvPr>
            <p:cNvCxnSpPr>
              <a:stCxn id="278" idx="2"/>
              <a:endCxn id="275" idx="6"/>
            </p:cNvCxnSpPr>
            <p:nvPr/>
          </p:nvCxnSpPr>
          <p:spPr>
            <a:xfrm flipH="1">
              <a:off x="1239181" y="1370522"/>
              <a:ext cx="398311" cy="3381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3" name="直接连接符 312">
              <a:extLst>
                <a:ext uri="{FF2B5EF4-FFF2-40B4-BE49-F238E27FC236}">
                  <a16:creationId xmlns:a16="http://schemas.microsoft.com/office/drawing/2014/main" id="{F5FF4649-386B-40DD-929E-334288A2FDB1}"/>
                </a:ext>
              </a:extLst>
            </p:cNvPr>
            <p:cNvCxnSpPr>
              <a:stCxn id="275" idx="6"/>
              <a:endCxn id="280" idx="2"/>
            </p:cNvCxnSpPr>
            <p:nvPr/>
          </p:nvCxnSpPr>
          <p:spPr>
            <a:xfrm>
              <a:off x="1239181" y="1708681"/>
              <a:ext cx="398311" cy="3717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 name="直接连接符 313">
              <a:extLst>
                <a:ext uri="{FF2B5EF4-FFF2-40B4-BE49-F238E27FC236}">
                  <a16:creationId xmlns:a16="http://schemas.microsoft.com/office/drawing/2014/main" id="{55FF549D-849F-46A4-B92E-DA736B6C5EED}"/>
                </a:ext>
              </a:extLst>
            </p:cNvPr>
            <p:cNvCxnSpPr>
              <a:stCxn id="274" idx="6"/>
              <a:endCxn id="281" idx="2"/>
            </p:cNvCxnSpPr>
            <p:nvPr/>
          </p:nvCxnSpPr>
          <p:spPr>
            <a:xfrm flipV="1">
              <a:off x="1239181" y="1725116"/>
              <a:ext cx="398311" cy="3388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5" name="直接连接符 314">
              <a:extLst>
                <a:ext uri="{FF2B5EF4-FFF2-40B4-BE49-F238E27FC236}">
                  <a16:creationId xmlns:a16="http://schemas.microsoft.com/office/drawing/2014/main" id="{11E2303B-EF51-47D1-952B-49DDBF9A0A1A}"/>
                </a:ext>
              </a:extLst>
            </p:cNvPr>
            <p:cNvCxnSpPr>
              <a:stCxn id="274" idx="6"/>
              <a:endCxn id="283" idx="2"/>
            </p:cNvCxnSpPr>
            <p:nvPr/>
          </p:nvCxnSpPr>
          <p:spPr>
            <a:xfrm>
              <a:off x="1239181" y="2064009"/>
              <a:ext cx="398311" cy="3710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直接连接符 315">
              <a:extLst>
                <a:ext uri="{FF2B5EF4-FFF2-40B4-BE49-F238E27FC236}">
                  <a16:creationId xmlns:a16="http://schemas.microsoft.com/office/drawing/2014/main" id="{1815B3E4-57E5-48E9-B3FE-738C034D5281}"/>
                </a:ext>
              </a:extLst>
            </p:cNvPr>
            <p:cNvCxnSpPr>
              <a:stCxn id="280" idx="2"/>
              <a:endCxn id="277" idx="6"/>
            </p:cNvCxnSpPr>
            <p:nvPr/>
          </p:nvCxnSpPr>
          <p:spPr>
            <a:xfrm flipH="1">
              <a:off x="1239181" y="2080444"/>
              <a:ext cx="398311" cy="3381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直接连接符 316">
              <a:extLst>
                <a:ext uri="{FF2B5EF4-FFF2-40B4-BE49-F238E27FC236}">
                  <a16:creationId xmlns:a16="http://schemas.microsoft.com/office/drawing/2014/main" id="{87FC22D5-90BC-4B2D-A7BC-83952CD6DFF4}"/>
                </a:ext>
              </a:extLst>
            </p:cNvPr>
            <p:cNvCxnSpPr>
              <a:stCxn id="277" idx="6"/>
              <a:endCxn id="282" idx="2"/>
            </p:cNvCxnSpPr>
            <p:nvPr/>
          </p:nvCxnSpPr>
          <p:spPr>
            <a:xfrm>
              <a:off x="1239181" y="2418603"/>
              <a:ext cx="398311" cy="3717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直接连接符 317">
              <a:extLst>
                <a:ext uri="{FF2B5EF4-FFF2-40B4-BE49-F238E27FC236}">
                  <a16:creationId xmlns:a16="http://schemas.microsoft.com/office/drawing/2014/main" id="{622F1E1D-534B-493B-A93B-242474A0F931}"/>
                </a:ext>
              </a:extLst>
            </p:cNvPr>
            <p:cNvCxnSpPr>
              <a:stCxn id="283" idx="2"/>
              <a:endCxn id="276" idx="6"/>
            </p:cNvCxnSpPr>
            <p:nvPr/>
          </p:nvCxnSpPr>
          <p:spPr>
            <a:xfrm flipH="1">
              <a:off x="1239181" y="2435038"/>
              <a:ext cx="398311" cy="3388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9" name="直接连接符 318">
              <a:extLst>
                <a:ext uri="{FF2B5EF4-FFF2-40B4-BE49-F238E27FC236}">
                  <a16:creationId xmlns:a16="http://schemas.microsoft.com/office/drawing/2014/main" id="{139C8287-E657-42F1-9F9B-20BDB39C098A}"/>
                </a:ext>
              </a:extLst>
            </p:cNvPr>
            <p:cNvCxnSpPr>
              <a:stCxn id="276" idx="6"/>
              <a:endCxn id="285" idx="2"/>
            </p:cNvCxnSpPr>
            <p:nvPr/>
          </p:nvCxnSpPr>
          <p:spPr>
            <a:xfrm>
              <a:off x="1239181" y="2773931"/>
              <a:ext cx="398311" cy="3710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直接连接符 319">
              <a:extLst>
                <a:ext uri="{FF2B5EF4-FFF2-40B4-BE49-F238E27FC236}">
                  <a16:creationId xmlns:a16="http://schemas.microsoft.com/office/drawing/2014/main" id="{242755D3-E05D-4EB9-924B-B9D0C10151E4}"/>
                </a:ext>
              </a:extLst>
            </p:cNvPr>
            <p:cNvCxnSpPr>
              <a:stCxn id="282" idx="2"/>
              <a:endCxn id="287" idx="6"/>
            </p:cNvCxnSpPr>
            <p:nvPr/>
          </p:nvCxnSpPr>
          <p:spPr>
            <a:xfrm flipH="1">
              <a:off x="1239181" y="2790366"/>
              <a:ext cx="398311" cy="3432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直接连接符 320">
              <a:extLst>
                <a:ext uri="{FF2B5EF4-FFF2-40B4-BE49-F238E27FC236}">
                  <a16:creationId xmlns:a16="http://schemas.microsoft.com/office/drawing/2014/main" id="{B99F1EFD-AD2C-4319-8D04-2AAC699DE858}"/>
                </a:ext>
              </a:extLst>
            </p:cNvPr>
            <p:cNvCxnSpPr>
              <a:stCxn id="287" idx="6"/>
              <a:endCxn id="284" idx="2"/>
            </p:cNvCxnSpPr>
            <p:nvPr/>
          </p:nvCxnSpPr>
          <p:spPr>
            <a:xfrm>
              <a:off x="1239181" y="3133570"/>
              <a:ext cx="398311" cy="3667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2" name="直接连接符 321">
              <a:extLst>
                <a:ext uri="{FF2B5EF4-FFF2-40B4-BE49-F238E27FC236}">
                  <a16:creationId xmlns:a16="http://schemas.microsoft.com/office/drawing/2014/main" id="{7A5332A8-3C02-4A75-87D1-A4FCC810DA6D}"/>
                </a:ext>
              </a:extLst>
            </p:cNvPr>
            <p:cNvCxnSpPr>
              <a:stCxn id="279" idx="6"/>
              <a:endCxn id="292" idx="2"/>
            </p:cNvCxnSpPr>
            <p:nvPr/>
          </p:nvCxnSpPr>
          <p:spPr>
            <a:xfrm>
              <a:off x="1810674" y="1015194"/>
              <a:ext cx="414824" cy="3553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3" name="直接连接符 322">
              <a:extLst>
                <a:ext uri="{FF2B5EF4-FFF2-40B4-BE49-F238E27FC236}">
                  <a16:creationId xmlns:a16="http://schemas.microsoft.com/office/drawing/2014/main" id="{C9D51419-E996-48FE-B31D-A9833E2F2ECD}"/>
                </a:ext>
              </a:extLst>
            </p:cNvPr>
            <p:cNvCxnSpPr>
              <a:stCxn id="278" idx="6"/>
              <a:endCxn id="289" idx="2"/>
            </p:cNvCxnSpPr>
            <p:nvPr/>
          </p:nvCxnSpPr>
          <p:spPr>
            <a:xfrm>
              <a:off x="1810674" y="1370522"/>
              <a:ext cx="414824" cy="3485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4" name="直接连接符 323">
              <a:extLst>
                <a:ext uri="{FF2B5EF4-FFF2-40B4-BE49-F238E27FC236}">
                  <a16:creationId xmlns:a16="http://schemas.microsoft.com/office/drawing/2014/main" id="{118F1D53-FBAD-464E-8808-62161E7B6B88}"/>
                </a:ext>
              </a:extLst>
            </p:cNvPr>
            <p:cNvCxnSpPr>
              <a:stCxn id="281" idx="6"/>
              <a:endCxn id="288" idx="2"/>
            </p:cNvCxnSpPr>
            <p:nvPr/>
          </p:nvCxnSpPr>
          <p:spPr>
            <a:xfrm>
              <a:off x="1810674" y="1725116"/>
              <a:ext cx="414824" cy="3492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a:extLst>
                <a:ext uri="{FF2B5EF4-FFF2-40B4-BE49-F238E27FC236}">
                  <a16:creationId xmlns:a16="http://schemas.microsoft.com/office/drawing/2014/main" id="{D9DBD45B-EC0B-46C4-9531-54D839395172}"/>
                </a:ext>
              </a:extLst>
            </p:cNvPr>
            <p:cNvCxnSpPr>
              <a:stCxn id="280" idx="6"/>
              <a:endCxn id="291" idx="2"/>
            </p:cNvCxnSpPr>
            <p:nvPr/>
          </p:nvCxnSpPr>
          <p:spPr>
            <a:xfrm>
              <a:off x="1810674" y="2080444"/>
              <a:ext cx="414824" cy="3485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6" name="直接连接符 325">
              <a:extLst>
                <a:ext uri="{FF2B5EF4-FFF2-40B4-BE49-F238E27FC236}">
                  <a16:creationId xmlns:a16="http://schemas.microsoft.com/office/drawing/2014/main" id="{60C15636-EE09-4B6D-8EC4-1DB0803FC32A}"/>
                </a:ext>
              </a:extLst>
            </p:cNvPr>
            <p:cNvCxnSpPr>
              <a:stCxn id="283" idx="6"/>
              <a:endCxn id="290" idx="2"/>
            </p:cNvCxnSpPr>
            <p:nvPr/>
          </p:nvCxnSpPr>
          <p:spPr>
            <a:xfrm>
              <a:off x="1810674" y="2435038"/>
              <a:ext cx="414824" cy="3492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7" name="直接连接符 326">
              <a:extLst>
                <a:ext uri="{FF2B5EF4-FFF2-40B4-BE49-F238E27FC236}">
                  <a16:creationId xmlns:a16="http://schemas.microsoft.com/office/drawing/2014/main" id="{524FBD6A-36F0-4121-81A4-E33187A9155B}"/>
                </a:ext>
              </a:extLst>
            </p:cNvPr>
            <p:cNvCxnSpPr>
              <a:stCxn id="282" idx="6"/>
              <a:endCxn id="293" idx="2"/>
            </p:cNvCxnSpPr>
            <p:nvPr/>
          </p:nvCxnSpPr>
          <p:spPr>
            <a:xfrm>
              <a:off x="1810674" y="2790366"/>
              <a:ext cx="414824" cy="3535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8" name="直接连接符 327">
              <a:extLst>
                <a:ext uri="{FF2B5EF4-FFF2-40B4-BE49-F238E27FC236}">
                  <a16:creationId xmlns:a16="http://schemas.microsoft.com/office/drawing/2014/main" id="{6B024E2E-E67A-4206-94B7-BE7176E6CBD6}"/>
                </a:ext>
              </a:extLst>
            </p:cNvPr>
            <p:cNvCxnSpPr>
              <a:stCxn id="284" idx="6"/>
              <a:endCxn id="293" idx="2"/>
            </p:cNvCxnSpPr>
            <p:nvPr/>
          </p:nvCxnSpPr>
          <p:spPr>
            <a:xfrm flipV="1">
              <a:off x="1810674" y="3143949"/>
              <a:ext cx="414824" cy="3563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9" name="直接连接符 328">
              <a:extLst>
                <a:ext uri="{FF2B5EF4-FFF2-40B4-BE49-F238E27FC236}">
                  <a16:creationId xmlns:a16="http://schemas.microsoft.com/office/drawing/2014/main" id="{DACB7DF1-0B1F-4465-BDF1-0B41D1AABAD1}"/>
                </a:ext>
              </a:extLst>
            </p:cNvPr>
            <p:cNvCxnSpPr>
              <a:stCxn id="285" idx="6"/>
              <a:endCxn id="290" idx="2"/>
            </p:cNvCxnSpPr>
            <p:nvPr/>
          </p:nvCxnSpPr>
          <p:spPr>
            <a:xfrm flipV="1">
              <a:off x="1810674" y="2784310"/>
              <a:ext cx="414824" cy="3606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直接连接符 329">
              <a:extLst>
                <a:ext uri="{FF2B5EF4-FFF2-40B4-BE49-F238E27FC236}">
                  <a16:creationId xmlns:a16="http://schemas.microsoft.com/office/drawing/2014/main" id="{E9781007-04DF-4412-8747-513BD7A7BF05}"/>
                </a:ext>
              </a:extLst>
            </p:cNvPr>
            <p:cNvCxnSpPr>
              <a:stCxn id="282" idx="6"/>
              <a:endCxn id="291" idx="2"/>
            </p:cNvCxnSpPr>
            <p:nvPr/>
          </p:nvCxnSpPr>
          <p:spPr>
            <a:xfrm flipV="1">
              <a:off x="1810674" y="2428982"/>
              <a:ext cx="414824" cy="3613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直接连接符 330">
              <a:extLst>
                <a:ext uri="{FF2B5EF4-FFF2-40B4-BE49-F238E27FC236}">
                  <a16:creationId xmlns:a16="http://schemas.microsoft.com/office/drawing/2014/main" id="{E230FF7B-FB98-4C97-A194-06CD0873D608}"/>
                </a:ext>
              </a:extLst>
            </p:cNvPr>
            <p:cNvCxnSpPr>
              <a:stCxn id="283" idx="6"/>
              <a:endCxn id="288" idx="2"/>
            </p:cNvCxnSpPr>
            <p:nvPr/>
          </p:nvCxnSpPr>
          <p:spPr>
            <a:xfrm flipV="1">
              <a:off x="1810674" y="2074388"/>
              <a:ext cx="414824" cy="3606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直接连接符 331">
              <a:extLst>
                <a:ext uri="{FF2B5EF4-FFF2-40B4-BE49-F238E27FC236}">
                  <a16:creationId xmlns:a16="http://schemas.microsoft.com/office/drawing/2014/main" id="{7FB578C0-0EE9-49BB-9E3C-CB5FD5C213B8}"/>
                </a:ext>
              </a:extLst>
            </p:cNvPr>
            <p:cNvCxnSpPr>
              <a:stCxn id="280" idx="6"/>
              <a:endCxn id="289" idx="2"/>
            </p:cNvCxnSpPr>
            <p:nvPr/>
          </p:nvCxnSpPr>
          <p:spPr>
            <a:xfrm flipV="1">
              <a:off x="1810674" y="1719060"/>
              <a:ext cx="414824" cy="3613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3" name="直接连接符 332">
              <a:extLst>
                <a:ext uri="{FF2B5EF4-FFF2-40B4-BE49-F238E27FC236}">
                  <a16:creationId xmlns:a16="http://schemas.microsoft.com/office/drawing/2014/main" id="{73F65378-CB07-443F-9BBC-D85CF3A45F04}"/>
                </a:ext>
              </a:extLst>
            </p:cNvPr>
            <p:cNvCxnSpPr>
              <a:stCxn id="281" idx="6"/>
              <a:endCxn id="292" idx="2"/>
            </p:cNvCxnSpPr>
            <p:nvPr/>
          </p:nvCxnSpPr>
          <p:spPr>
            <a:xfrm flipV="1">
              <a:off x="1810674" y="1370522"/>
              <a:ext cx="414824" cy="3545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4" name="直接连接符 333">
              <a:extLst>
                <a:ext uri="{FF2B5EF4-FFF2-40B4-BE49-F238E27FC236}">
                  <a16:creationId xmlns:a16="http://schemas.microsoft.com/office/drawing/2014/main" id="{92D84116-996B-4DC7-AAC8-437F953915B7}"/>
                </a:ext>
              </a:extLst>
            </p:cNvPr>
            <p:cNvCxnSpPr>
              <a:stCxn id="292" idx="6"/>
              <a:endCxn id="295" idx="2"/>
            </p:cNvCxnSpPr>
            <p:nvPr/>
          </p:nvCxnSpPr>
          <p:spPr>
            <a:xfrm flipV="1">
              <a:off x="2398680" y="1015194"/>
              <a:ext cx="458007" cy="3553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5" name="直接连接符 334">
              <a:extLst>
                <a:ext uri="{FF2B5EF4-FFF2-40B4-BE49-F238E27FC236}">
                  <a16:creationId xmlns:a16="http://schemas.microsoft.com/office/drawing/2014/main" id="{E29198F7-9DBB-41F5-8DC7-61F30C61C2C1}"/>
                </a:ext>
              </a:extLst>
            </p:cNvPr>
            <p:cNvCxnSpPr>
              <a:stCxn id="289" idx="6"/>
              <a:endCxn id="294" idx="2"/>
            </p:cNvCxnSpPr>
            <p:nvPr/>
          </p:nvCxnSpPr>
          <p:spPr>
            <a:xfrm flipV="1">
              <a:off x="2398680" y="1370522"/>
              <a:ext cx="458007" cy="3485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6" name="直接连接符 335">
              <a:extLst>
                <a:ext uri="{FF2B5EF4-FFF2-40B4-BE49-F238E27FC236}">
                  <a16:creationId xmlns:a16="http://schemas.microsoft.com/office/drawing/2014/main" id="{CEF637D6-1D3E-4B21-A0F2-01E6676997FB}"/>
                </a:ext>
              </a:extLst>
            </p:cNvPr>
            <p:cNvCxnSpPr>
              <a:stCxn id="288" idx="6"/>
              <a:endCxn id="297" idx="2"/>
            </p:cNvCxnSpPr>
            <p:nvPr/>
          </p:nvCxnSpPr>
          <p:spPr>
            <a:xfrm flipV="1">
              <a:off x="2398680" y="1725116"/>
              <a:ext cx="458007" cy="3492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7" name="直接连接符 336">
              <a:extLst>
                <a:ext uri="{FF2B5EF4-FFF2-40B4-BE49-F238E27FC236}">
                  <a16:creationId xmlns:a16="http://schemas.microsoft.com/office/drawing/2014/main" id="{EF182B72-FEB6-4C4F-AB0F-CC537D6D4D4B}"/>
                </a:ext>
              </a:extLst>
            </p:cNvPr>
            <p:cNvCxnSpPr>
              <a:stCxn id="291" idx="6"/>
              <a:endCxn id="296" idx="2"/>
            </p:cNvCxnSpPr>
            <p:nvPr/>
          </p:nvCxnSpPr>
          <p:spPr>
            <a:xfrm flipV="1">
              <a:off x="2398680" y="2080444"/>
              <a:ext cx="458007" cy="3485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8" name="直接连接符 337">
              <a:extLst>
                <a:ext uri="{FF2B5EF4-FFF2-40B4-BE49-F238E27FC236}">
                  <a16:creationId xmlns:a16="http://schemas.microsoft.com/office/drawing/2014/main" id="{3FF3A5E5-AAC3-40C3-961B-874946190587}"/>
                </a:ext>
              </a:extLst>
            </p:cNvPr>
            <p:cNvCxnSpPr>
              <a:stCxn id="290" idx="6"/>
              <a:endCxn id="299" idx="2"/>
            </p:cNvCxnSpPr>
            <p:nvPr/>
          </p:nvCxnSpPr>
          <p:spPr>
            <a:xfrm flipV="1">
              <a:off x="2398680" y="2435038"/>
              <a:ext cx="458007" cy="3492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9" name="直接连接符 338">
              <a:extLst>
                <a:ext uri="{FF2B5EF4-FFF2-40B4-BE49-F238E27FC236}">
                  <a16:creationId xmlns:a16="http://schemas.microsoft.com/office/drawing/2014/main" id="{E21D8F48-D9FD-467D-BA87-FD429200F3FD}"/>
                </a:ext>
              </a:extLst>
            </p:cNvPr>
            <p:cNvCxnSpPr>
              <a:stCxn id="293" idx="6"/>
              <a:endCxn id="298" idx="2"/>
            </p:cNvCxnSpPr>
            <p:nvPr/>
          </p:nvCxnSpPr>
          <p:spPr>
            <a:xfrm flipV="1">
              <a:off x="2398680" y="2790366"/>
              <a:ext cx="458007" cy="3535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0" name="直接连接符 339">
              <a:extLst>
                <a:ext uri="{FF2B5EF4-FFF2-40B4-BE49-F238E27FC236}">
                  <a16:creationId xmlns:a16="http://schemas.microsoft.com/office/drawing/2014/main" id="{B49B1860-5CED-437F-8AC4-43905C787F48}"/>
                </a:ext>
              </a:extLst>
            </p:cNvPr>
            <p:cNvCxnSpPr>
              <a:stCxn id="300" idx="2"/>
              <a:endCxn id="293" idx="6"/>
            </p:cNvCxnSpPr>
            <p:nvPr/>
          </p:nvCxnSpPr>
          <p:spPr>
            <a:xfrm flipH="1" flipV="1">
              <a:off x="2398680" y="3143949"/>
              <a:ext cx="458007" cy="3563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1" name="直接连接符 340">
              <a:extLst>
                <a:ext uri="{FF2B5EF4-FFF2-40B4-BE49-F238E27FC236}">
                  <a16:creationId xmlns:a16="http://schemas.microsoft.com/office/drawing/2014/main" id="{AB70F65C-DF4A-4A2F-83FB-BB6B9FE3B3D9}"/>
                </a:ext>
              </a:extLst>
            </p:cNvPr>
            <p:cNvCxnSpPr>
              <a:stCxn id="301" idx="2"/>
              <a:endCxn id="290" idx="6"/>
            </p:cNvCxnSpPr>
            <p:nvPr/>
          </p:nvCxnSpPr>
          <p:spPr>
            <a:xfrm flipH="1" flipV="1">
              <a:off x="2398680" y="2784310"/>
              <a:ext cx="458007" cy="3606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2" name="直接连接符 341">
              <a:extLst>
                <a:ext uri="{FF2B5EF4-FFF2-40B4-BE49-F238E27FC236}">
                  <a16:creationId xmlns:a16="http://schemas.microsoft.com/office/drawing/2014/main" id="{F54AA6DB-3ED7-4306-A86A-173BFE0A2CDE}"/>
                </a:ext>
              </a:extLst>
            </p:cNvPr>
            <p:cNvCxnSpPr>
              <a:stCxn id="298" idx="2"/>
              <a:endCxn id="291" idx="6"/>
            </p:cNvCxnSpPr>
            <p:nvPr/>
          </p:nvCxnSpPr>
          <p:spPr>
            <a:xfrm flipH="1" flipV="1">
              <a:off x="2398680" y="2428982"/>
              <a:ext cx="458007" cy="3613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3" name="直接连接符 342">
              <a:extLst>
                <a:ext uri="{FF2B5EF4-FFF2-40B4-BE49-F238E27FC236}">
                  <a16:creationId xmlns:a16="http://schemas.microsoft.com/office/drawing/2014/main" id="{C5A99D44-ED96-46EC-BF27-A2331DE6B85B}"/>
                </a:ext>
              </a:extLst>
            </p:cNvPr>
            <p:cNvCxnSpPr>
              <a:stCxn id="292" idx="6"/>
              <a:endCxn id="294" idx="2"/>
            </p:cNvCxnSpPr>
            <p:nvPr/>
          </p:nvCxnSpPr>
          <p:spPr>
            <a:xfrm>
              <a:off x="2398680" y="1370522"/>
              <a:ext cx="45800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4" name="直接连接符 343">
              <a:extLst>
                <a:ext uri="{FF2B5EF4-FFF2-40B4-BE49-F238E27FC236}">
                  <a16:creationId xmlns:a16="http://schemas.microsoft.com/office/drawing/2014/main" id="{EDC0CC61-C2DA-49CD-ADCB-27DE78982EDB}"/>
                </a:ext>
              </a:extLst>
            </p:cNvPr>
            <p:cNvCxnSpPr>
              <a:stCxn id="289" idx="6"/>
              <a:endCxn id="297" idx="2"/>
            </p:cNvCxnSpPr>
            <p:nvPr/>
          </p:nvCxnSpPr>
          <p:spPr>
            <a:xfrm>
              <a:off x="2398680" y="1719060"/>
              <a:ext cx="458007" cy="60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5" name="直接连接符 344">
              <a:extLst>
                <a:ext uri="{FF2B5EF4-FFF2-40B4-BE49-F238E27FC236}">
                  <a16:creationId xmlns:a16="http://schemas.microsoft.com/office/drawing/2014/main" id="{3E0D4322-8EB1-40A6-8E65-D6CE9E4B1219}"/>
                </a:ext>
              </a:extLst>
            </p:cNvPr>
            <p:cNvCxnSpPr>
              <a:stCxn id="292" idx="6"/>
              <a:endCxn id="297" idx="2"/>
            </p:cNvCxnSpPr>
            <p:nvPr/>
          </p:nvCxnSpPr>
          <p:spPr>
            <a:xfrm>
              <a:off x="2398680" y="1370522"/>
              <a:ext cx="458007" cy="3545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6" name="直接连接符 345">
              <a:extLst>
                <a:ext uri="{FF2B5EF4-FFF2-40B4-BE49-F238E27FC236}">
                  <a16:creationId xmlns:a16="http://schemas.microsoft.com/office/drawing/2014/main" id="{113D2FF6-091E-4384-A395-E0F022708D07}"/>
                </a:ext>
              </a:extLst>
            </p:cNvPr>
            <p:cNvCxnSpPr>
              <a:stCxn id="289" idx="6"/>
              <a:endCxn id="296" idx="2"/>
            </p:cNvCxnSpPr>
            <p:nvPr/>
          </p:nvCxnSpPr>
          <p:spPr>
            <a:xfrm>
              <a:off x="2398680" y="1719060"/>
              <a:ext cx="458007" cy="3613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7" name="直接连接符 346">
              <a:extLst>
                <a:ext uri="{FF2B5EF4-FFF2-40B4-BE49-F238E27FC236}">
                  <a16:creationId xmlns:a16="http://schemas.microsoft.com/office/drawing/2014/main" id="{919D0B00-048A-49DB-9703-29EF16DBAD37}"/>
                </a:ext>
              </a:extLst>
            </p:cNvPr>
            <p:cNvCxnSpPr>
              <a:stCxn id="288" idx="6"/>
              <a:endCxn id="299" idx="2"/>
            </p:cNvCxnSpPr>
            <p:nvPr/>
          </p:nvCxnSpPr>
          <p:spPr>
            <a:xfrm>
              <a:off x="2398680" y="2074388"/>
              <a:ext cx="458007" cy="3606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直接连接符 347">
              <a:extLst>
                <a:ext uri="{FF2B5EF4-FFF2-40B4-BE49-F238E27FC236}">
                  <a16:creationId xmlns:a16="http://schemas.microsoft.com/office/drawing/2014/main" id="{02A9E81F-E1C5-4CA2-A476-883DF4EE853D}"/>
                </a:ext>
              </a:extLst>
            </p:cNvPr>
            <p:cNvCxnSpPr>
              <a:stCxn id="288" idx="6"/>
              <a:endCxn id="296" idx="2"/>
            </p:cNvCxnSpPr>
            <p:nvPr/>
          </p:nvCxnSpPr>
          <p:spPr>
            <a:xfrm>
              <a:off x="2398680" y="2074388"/>
              <a:ext cx="458007" cy="60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9" name="直接连接符 348">
              <a:extLst>
                <a:ext uri="{FF2B5EF4-FFF2-40B4-BE49-F238E27FC236}">
                  <a16:creationId xmlns:a16="http://schemas.microsoft.com/office/drawing/2014/main" id="{54B84E8E-A1FD-4856-9958-04D61869CDA2}"/>
                </a:ext>
              </a:extLst>
            </p:cNvPr>
            <p:cNvCxnSpPr>
              <a:stCxn id="291" idx="6"/>
              <a:endCxn id="299" idx="2"/>
            </p:cNvCxnSpPr>
            <p:nvPr/>
          </p:nvCxnSpPr>
          <p:spPr>
            <a:xfrm>
              <a:off x="2398680" y="2428982"/>
              <a:ext cx="458007" cy="60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0" name="直接连接符 349">
              <a:extLst>
                <a:ext uri="{FF2B5EF4-FFF2-40B4-BE49-F238E27FC236}">
                  <a16:creationId xmlns:a16="http://schemas.microsoft.com/office/drawing/2014/main" id="{AD258EDD-835B-43C6-9ED3-695D6131C7DD}"/>
                </a:ext>
              </a:extLst>
            </p:cNvPr>
            <p:cNvCxnSpPr>
              <a:stCxn id="290" idx="6"/>
              <a:endCxn id="298" idx="2"/>
            </p:cNvCxnSpPr>
            <p:nvPr/>
          </p:nvCxnSpPr>
          <p:spPr>
            <a:xfrm>
              <a:off x="2398680" y="2784310"/>
              <a:ext cx="458007" cy="60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1" name="直接连接符 350">
              <a:extLst>
                <a:ext uri="{FF2B5EF4-FFF2-40B4-BE49-F238E27FC236}">
                  <a16:creationId xmlns:a16="http://schemas.microsoft.com/office/drawing/2014/main" id="{F5AA8FDD-9BE3-4242-A2FB-7E556C863E7B}"/>
                </a:ext>
              </a:extLst>
            </p:cNvPr>
            <p:cNvCxnSpPr>
              <a:stCxn id="293" idx="6"/>
              <a:endCxn id="301" idx="2"/>
            </p:cNvCxnSpPr>
            <p:nvPr/>
          </p:nvCxnSpPr>
          <p:spPr>
            <a:xfrm>
              <a:off x="2398680" y="3143949"/>
              <a:ext cx="458007" cy="10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2" name="组合 351">
            <a:extLst>
              <a:ext uri="{FF2B5EF4-FFF2-40B4-BE49-F238E27FC236}">
                <a16:creationId xmlns:a16="http://schemas.microsoft.com/office/drawing/2014/main" id="{C942616B-3087-42F0-9032-2A3D3C4222E8}"/>
              </a:ext>
            </a:extLst>
          </p:cNvPr>
          <p:cNvGrpSpPr/>
          <p:nvPr/>
        </p:nvGrpSpPr>
        <p:grpSpPr>
          <a:xfrm>
            <a:off x="1322804" y="1243245"/>
            <a:ext cx="2660610" cy="2948135"/>
            <a:chOff x="470514" y="783356"/>
            <a:chExt cx="2660610" cy="2948135"/>
          </a:xfrm>
        </p:grpSpPr>
        <p:sp>
          <p:nvSpPr>
            <p:cNvPr id="353" name="圆角矩形 400">
              <a:extLst>
                <a:ext uri="{FF2B5EF4-FFF2-40B4-BE49-F238E27FC236}">
                  <a16:creationId xmlns:a16="http://schemas.microsoft.com/office/drawing/2014/main" id="{E34E210C-DAB9-4D98-967E-6E40DF1D70DB}"/>
                </a:ext>
              </a:extLst>
            </p:cNvPr>
            <p:cNvSpPr/>
            <p:nvPr/>
          </p:nvSpPr>
          <p:spPr>
            <a:xfrm>
              <a:off x="2095093" y="783356"/>
              <a:ext cx="1036031" cy="2948135"/>
            </a:xfrm>
            <a:prstGeom prst="roundRect">
              <a:avLst/>
            </a:prstGeom>
            <a:solidFill>
              <a:schemeClr val="accent1">
                <a:lumMod val="20000"/>
                <a:lumOff val="80000"/>
              </a:schemeClr>
            </a:solidFill>
            <a:ln w="28575" cap="flat" cmpd="sng" algn="ctr">
              <a:solidFill>
                <a:schemeClr val="bg2">
                  <a:lumMod val="75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54" name="圆角矩形 401">
              <a:extLst>
                <a:ext uri="{FF2B5EF4-FFF2-40B4-BE49-F238E27FC236}">
                  <a16:creationId xmlns:a16="http://schemas.microsoft.com/office/drawing/2014/main" id="{C081A6A7-F3BB-4F50-937F-88CF8288FB88}"/>
                </a:ext>
              </a:extLst>
            </p:cNvPr>
            <p:cNvSpPr/>
            <p:nvPr/>
          </p:nvSpPr>
          <p:spPr>
            <a:xfrm>
              <a:off x="1525498" y="783356"/>
              <a:ext cx="328989" cy="2948135"/>
            </a:xfrm>
            <a:prstGeom prst="roundRect">
              <a:avLst/>
            </a:prstGeom>
            <a:solidFill>
              <a:schemeClr val="accent1">
                <a:lumMod val="20000"/>
                <a:lumOff val="80000"/>
              </a:schemeClr>
            </a:solidFill>
            <a:ln w="28575" cap="flat" cmpd="sng" algn="ctr">
              <a:solidFill>
                <a:schemeClr val="bg2">
                  <a:lumMod val="75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55" name="圆角矩形 402">
              <a:extLst>
                <a:ext uri="{FF2B5EF4-FFF2-40B4-BE49-F238E27FC236}">
                  <a16:creationId xmlns:a16="http://schemas.microsoft.com/office/drawing/2014/main" id="{43B63CFF-142B-43C7-96E3-3319D06A8F65}"/>
                </a:ext>
              </a:extLst>
            </p:cNvPr>
            <p:cNvSpPr/>
            <p:nvPr/>
          </p:nvSpPr>
          <p:spPr>
            <a:xfrm>
              <a:off x="987139" y="783356"/>
              <a:ext cx="328989" cy="2948135"/>
            </a:xfrm>
            <a:prstGeom prst="roundRect">
              <a:avLst/>
            </a:prstGeom>
            <a:solidFill>
              <a:schemeClr val="accent1">
                <a:lumMod val="20000"/>
                <a:lumOff val="80000"/>
              </a:schemeClr>
            </a:solidFill>
            <a:ln w="28575" cap="flat" cmpd="sng" algn="ctr">
              <a:solidFill>
                <a:schemeClr val="bg2">
                  <a:lumMod val="75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56" name="圆角矩形 403">
              <a:extLst>
                <a:ext uri="{FF2B5EF4-FFF2-40B4-BE49-F238E27FC236}">
                  <a16:creationId xmlns:a16="http://schemas.microsoft.com/office/drawing/2014/main" id="{F2B85762-E4C7-4885-9C55-8B46869D0B5C}"/>
                </a:ext>
              </a:extLst>
            </p:cNvPr>
            <p:cNvSpPr/>
            <p:nvPr/>
          </p:nvSpPr>
          <p:spPr>
            <a:xfrm>
              <a:off x="470514" y="783356"/>
              <a:ext cx="328989" cy="2948135"/>
            </a:xfrm>
            <a:prstGeom prst="roundRect">
              <a:avLst/>
            </a:prstGeom>
            <a:solidFill>
              <a:schemeClr val="accent1">
                <a:lumMod val="20000"/>
                <a:lumOff val="80000"/>
              </a:schemeClr>
            </a:solidFill>
            <a:ln w="28575" cap="flat" cmpd="sng" algn="ctr">
              <a:solidFill>
                <a:schemeClr val="bg2">
                  <a:lumMod val="75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57" name="椭圆 356">
              <a:extLst>
                <a:ext uri="{FF2B5EF4-FFF2-40B4-BE49-F238E27FC236}">
                  <a16:creationId xmlns:a16="http://schemas.microsoft.com/office/drawing/2014/main" id="{3E975C28-5D25-4AB3-824B-F94E61377E88}"/>
                </a:ext>
              </a:extLst>
            </p:cNvPr>
            <p:cNvSpPr/>
            <p:nvPr/>
          </p:nvSpPr>
          <p:spPr>
            <a:xfrm>
              <a:off x="539528" y="1967680"/>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358" name="椭圆 357">
              <a:extLst>
                <a:ext uri="{FF2B5EF4-FFF2-40B4-BE49-F238E27FC236}">
                  <a16:creationId xmlns:a16="http://schemas.microsoft.com/office/drawing/2014/main" id="{17EBA3A6-8FF7-4F69-8F40-C161EA0B9B80}"/>
                </a:ext>
              </a:extLst>
            </p:cNvPr>
            <p:cNvSpPr/>
            <p:nvPr/>
          </p:nvSpPr>
          <p:spPr>
            <a:xfrm>
              <a:off x="539528" y="1612352"/>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359" name="椭圆 358">
              <a:extLst>
                <a:ext uri="{FF2B5EF4-FFF2-40B4-BE49-F238E27FC236}">
                  <a16:creationId xmlns:a16="http://schemas.microsoft.com/office/drawing/2014/main" id="{4F0D45F2-4272-47BB-93CF-2B3BD60D79B9}"/>
                </a:ext>
              </a:extLst>
            </p:cNvPr>
            <p:cNvSpPr/>
            <p:nvPr/>
          </p:nvSpPr>
          <p:spPr>
            <a:xfrm>
              <a:off x="539528" y="2677602"/>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360" name="椭圆 359">
              <a:extLst>
                <a:ext uri="{FF2B5EF4-FFF2-40B4-BE49-F238E27FC236}">
                  <a16:creationId xmlns:a16="http://schemas.microsoft.com/office/drawing/2014/main" id="{8511701E-6E86-497E-BFE2-8ADA68779FEF}"/>
                </a:ext>
              </a:extLst>
            </p:cNvPr>
            <p:cNvSpPr/>
            <p:nvPr/>
          </p:nvSpPr>
          <p:spPr>
            <a:xfrm>
              <a:off x="539528" y="2322274"/>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361" name="椭圆 360">
              <a:extLst>
                <a:ext uri="{FF2B5EF4-FFF2-40B4-BE49-F238E27FC236}">
                  <a16:creationId xmlns:a16="http://schemas.microsoft.com/office/drawing/2014/main" id="{E12176DA-2918-468F-9E3D-E37335AD4E34}"/>
                </a:ext>
              </a:extLst>
            </p:cNvPr>
            <p:cNvSpPr/>
            <p:nvPr/>
          </p:nvSpPr>
          <p:spPr>
            <a:xfrm>
              <a:off x="1065999" y="1973954"/>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362" name="椭圆 361">
              <a:extLst>
                <a:ext uri="{FF2B5EF4-FFF2-40B4-BE49-F238E27FC236}">
                  <a16:creationId xmlns:a16="http://schemas.microsoft.com/office/drawing/2014/main" id="{D598C8F7-DB73-43A1-A250-170A284D9E35}"/>
                </a:ext>
              </a:extLst>
            </p:cNvPr>
            <p:cNvSpPr/>
            <p:nvPr/>
          </p:nvSpPr>
          <p:spPr>
            <a:xfrm>
              <a:off x="1065999" y="1618626"/>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363" name="椭圆 362">
              <a:extLst>
                <a:ext uri="{FF2B5EF4-FFF2-40B4-BE49-F238E27FC236}">
                  <a16:creationId xmlns:a16="http://schemas.microsoft.com/office/drawing/2014/main" id="{8E9F1A6F-DF1B-44B7-947F-5B734309AEAB}"/>
                </a:ext>
              </a:extLst>
            </p:cNvPr>
            <p:cNvSpPr/>
            <p:nvPr/>
          </p:nvSpPr>
          <p:spPr>
            <a:xfrm>
              <a:off x="1065999" y="2683876"/>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364" name="椭圆 363">
              <a:extLst>
                <a:ext uri="{FF2B5EF4-FFF2-40B4-BE49-F238E27FC236}">
                  <a16:creationId xmlns:a16="http://schemas.microsoft.com/office/drawing/2014/main" id="{941B64B9-288A-4C40-B37E-DD9952BF8DF4}"/>
                </a:ext>
              </a:extLst>
            </p:cNvPr>
            <p:cNvSpPr/>
            <p:nvPr/>
          </p:nvSpPr>
          <p:spPr>
            <a:xfrm>
              <a:off x="1065999" y="2328548"/>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365" name="椭圆 364">
              <a:extLst>
                <a:ext uri="{FF2B5EF4-FFF2-40B4-BE49-F238E27FC236}">
                  <a16:creationId xmlns:a16="http://schemas.microsoft.com/office/drawing/2014/main" id="{5FBB83C9-6489-4DB8-A21A-E4817ED533A9}"/>
                </a:ext>
              </a:extLst>
            </p:cNvPr>
            <p:cNvSpPr/>
            <p:nvPr/>
          </p:nvSpPr>
          <p:spPr>
            <a:xfrm>
              <a:off x="1637492" y="1280467"/>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366" name="椭圆 365">
              <a:extLst>
                <a:ext uri="{FF2B5EF4-FFF2-40B4-BE49-F238E27FC236}">
                  <a16:creationId xmlns:a16="http://schemas.microsoft.com/office/drawing/2014/main" id="{9453A7AF-A127-4207-BB4D-7935D28DE16D}"/>
                </a:ext>
              </a:extLst>
            </p:cNvPr>
            <p:cNvSpPr/>
            <p:nvPr/>
          </p:nvSpPr>
          <p:spPr>
            <a:xfrm>
              <a:off x="1637492" y="925139"/>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367" name="椭圆 366">
              <a:extLst>
                <a:ext uri="{FF2B5EF4-FFF2-40B4-BE49-F238E27FC236}">
                  <a16:creationId xmlns:a16="http://schemas.microsoft.com/office/drawing/2014/main" id="{434A4FF5-2967-4659-8FBE-6139125C9ACD}"/>
                </a:ext>
              </a:extLst>
            </p:cNvPr>
            <p:cNvSpPr/>
            <p:nvPr/>
          </p:nvSpPr>
          <p:spPr>
            <a:xfrm>
              <a:off x="1637492" y="1990389"/>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368" name="椭圆 367">
              <a:extLst>
                <a:ext uri="{FF2B5EF4-FFF2-40B4-BE49-F238E27FC236}">
                  <a16:creationId xmlns:a16="http://schemas.microsoft.com/office/drawing/2014/main" id="{25811277-3937-48FB-B273-E063153739E9}"/>
                </a:ext>
              </a:extLst>
            </p:cNvPr>
            <p:cNvSpPr/>
            <p:nvPr/>
          </p:nvSpPr>
          <p:spPr>
            <a:xfrm>
              <a:off x="1637492" y="1635061"/>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dirty="0"/>
            </a:p>
          </p:txBody>
        </p:sp>
        <p:sp>
          <p:nvSpPr>
            <p:cNvPr id="369" name="椭圆 368">
              <a:extLst>
                <a:ext uri="{FF2B5EF4-FFF2-40B4-BE49-F238E27FC236}">
                  <a16:creationId xmlns:a16="http://schemas.microsoft.com/office/drawing/2014/main" id="{B9A42253-BF8A-43EC-A026-BA1E98AA7E61}"/>
                </a:ext>
              </a:extLst>
            </p:cNvPr>
            <p:cNvSpPr/>
            <p:nvPr/>
          </p:nvSpPr>
          <p:spPr>
            <a:xfrm>
              <a:off x="1637492" y="2700311"/>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370" name="椭圆 369">
              <a:extLst>
                <a:ext uri="{FF2B5EF4-FFF2-40B4-BE49-F238E27FC236}">
                  <a16:creationId xmlns:a16="http://schemas.microsoft.com/office/drawing/2014/main" id="{DEB4C5FC-EF0B-42BB-848A-8389BB07B4B2}"/>
                </a:ext>
              </a:extLst>
            </p:cNvPr>
            <p:cNvSpPr/>
            <p:nvPr/>
          </p:nvSpPr>
          <p:spPr>
            <a:xfrm>
              <a:off x="1637492" y="2344983"/>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371" name="椭圆 370">
              <a:extLst>
                <a:ext uri="{FF2B5EF4-FFF2-40B4-BE49-F238E27FC236}">
                  <a16:creationId xmlns:a16="http://schemas.microsoft.com/office/drawing/2014/main" id="{1A217669-CAF0-430B-84E9-9475F8015BB1}"/>
                </a:ext>
              </a:extLst>
            </p:cNvPr>
            <p:cNvSpPr/>
            <p:nvPr/>
          </p:nvSpPr>
          <p:spPr>
            <a:xfrm>
              <a:off x="1637492" y="3410233"/>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372" name="椭圆 371">
              <a:extLst>
                <a:ext uri="{FF2B5EF4-FFF2-40B4-BE49-F238E27FC236}">
                  <a16:creationId xmlns:a16="http://schemas.microsoft.com/office/drawing/2014/main" id="{B7A4C965-050D-48BC-8546-4BD8879405FA}"/>
                </a:ext>
              </a:extLst>
            </p:cNvPr>
            <p:cNvSpPr/>
            <p:nvPr/>
          </p:nvSpPr>
          <p:spPr>
            <a:xfrm>
              <a:off x="1637492" y="3054905"/>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373" name="椭圆 372">
              <a:extLst>
                <a:ext uri="{FF2B5EF4-FFF2-40B4-BE49-F238E27FC236}">
                  <a16:creationId xmlns:a16="http://schemas.microsoft.com/office/drawing/2014/main" id="{276CAC86-2BB7-4FB5-8BA0-CC3299EA0CBF}"/>
                </a:ext>
              </a:extLst>
            </p:cNvPr>
            <p:cNvSpPr/>
            <p:nvPr/>
          </p:nvSpPr>
          <p:spPr>
            <a:xfrm>
              <a:off x="1065999" y="1270088"/>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374" name="椭圆 373">
              <a:extLst>
                <a:ext uri="{FF2B5EF4-FFF2-40B4-BE49-F238E27FC236}">
                  <a16:creationId xmlns:a16="http://schemas.microsoft.com/office/drawing/2014/main" id="{22253B0D-BF22-4CB3-8877-21247158872F}"/>
                </a:ext>
              </a:extLst>
            </p:cNvPr>
            <p:cNvSpPr/>
            <p:nvPr/>
          </p:nvSpPr>
          <p:spPr>
            <a:xfrm>
              <a:off x="1065999" y="3043515"/>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375" name="椭圆 374">
              <a:extLst>
                <a:ext uri="{FF2B5EF4-FFF2-40B4-BE49-F238E27FC236}">
                  <a16:creationId xmlns:a16="http://schemas.microsoft.com/office/drawing/2014/main" id="{E0279849-ACF2-4D63-ADD3-0E6CE553B6B9}"/>
                </a:ext>
              </a:extLst>
            </p:cNvPr>
            <p:cNvSpPr/>
            <p:nvPr/>
          </p:nvSpPr>
          <p:spPr>
            <a:xfrm>
              <a:off x="2225498" y="1984333"/>
              <a:ext cx="173182" cy="180110"/>
            </a:xfrm>
            <a:prstGeom prst="ellipse">
              <a:avLst/>
            </a:prstGeom>
            <a:solidFill>
              <a:srgbClr val="2E75B6"/>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solidFill>
                    <a:schemeClr val="bg1"/>
                  </a:solidFill>
                </a:rPr>
                <a:t>1</a:t>
              </a:r>
              <a:endParaRPr lang="zh-CN" altLang="en-US" sz="1100" dirty="0">
                <a:solidFill>
                  <a:schemeClr val="bg1"/>
                </a:solidFill>
              </a:endParaRPr>
            </a:p>
          </p:txBody>
        </p:sp>
        <p:sp>
          <p:nvSpPr>
            <p:cNvPr id="376" name="椭圆 375">
              <a:extLst>
                <a:ext uri="{FF2B5EF4-FFF2-40B4-BE49-F238E27FC236}">
                  <a16:creationId xmlns:a16="http://schemas.microsoft.com/office/drawing/2014/main" id="{CEA4D222-6372-446D-AE2C-B6DFDDA6221E}"/>
                </a:ext>
              </a:extLst>
            </p:cNvPr>
            <p:cNvSpPr/>
            <p:nvPr/>
          </p:nvSpPr>
          <p:spPr>
            <a:xfrm>
              <a:off x="2225498" y="1629005"/>
              <a:ext cx="173182" cy="180110"/>
            </a:xfrm>
            <a:prstGeom prst="ellipse">
              <a:avLst/>
            </a:prstGeom>
            <a:solidFill>
              <a:srgbClr val="2E75B6"/>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solidFill>
                    <a:schemeClr val="bg1"/>
                  </a:solidFill>
                </a:rPr>
                <a:t>1</a:t>
              </a:r>
              <a:endParaRPr lang="zh-CN" altLang="en-US" sz="1100" dirty="0">
                <a:solidFill>
                  <a:schemeClr val="bg1"/>
                </a:solidFill>
              </a:endParaRPr>
            </a:p>
          </p:txBody>
        </p:sp>
        <p:sp>
          <p:nvSpPr>
            <p:cNvPr id="377" name="椭圆 376">
              <a:extLst>
                <a:ext uri="{FF2B5EF4-FFF2-40B4-BE49-F238E27FC236}">
                  <a16:creationId xmlns:a16="http://schemas.microsoft.com/office/drawing/2014/main" id="{0CD65CE3-BFAC-49CD-892B-18602A40D83D}"/>
                </a:ext>
              </a:extLst>
            </p:cNvPr>
            <p:cNvSpPr/>
            <p:nvPr/>
          </p:nvSpPr>
          <p:spPr>
            <a:xfrm>
              <a:off x="2225498" y="2694255"/>
              <a:ext cx="173182" cy="180110"/>
            </a:xfrm>
            <a:prstGeom prst="ellipse">
              <a:avLst/>
            </a:prstGeom>
            <a:solidFill>
              <a:srgbClr val="2E75B6"/>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solidFill>
                    <a:schemeClr val="bg1"/>
                  </a:solidFill>
                </a:rPr>
                <a:t>1</a:t>
              </a:r>
              <a:endParaRPr lang="zh-CN" altLang="en-US" sz="1100" dirty="0">
                <a:solidFill>
                  <a:schemeClr val="bg1"/>
                </a:solidFill>
              </a:endParaRPr>
            </a:p>
          </p:txBody>
        </p:sp>
        <p:sp>
          <p:nvSpPr>
            <p:cNvPr id="378" name="椭圆 377">
              <a:extLst>
                <a:ext uri="{FF2B5EF4-FFF2-40B4-BE49-F238E27FC236}">
                  <a16:creationId xmlns:a16="http://schemas.microsoft.com/office/drawing/2014/main" id="{BE955682-E35F-4A41-B572-65842413731C}"/>
                </a:ext>
              </a:extLst>
            </p:cNvPr>
            <p:cNvSpPr/>
            <p:nvPr/>
          </p:nvSpPr>
          <p:spPr>
            <a:xfrm>
              <a:off x="2225498" y="2338927"/>
              <a:ext cx="173182" cy="180110"/>
            </a:xfrm>
            <a:prstGeom prst="ellipse">
              <a:avLst/>
            </a:prstGeom>
            <a:solidFill>
              <a:srgbClr val="2E75B6"/>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solidFill>
                    <a:schemeClr val="bg1"/>
                  </a:solidFill>
                </a:rPr>
                <a:t>1</a:t>
              </a:r>
              <a:endParaRPr lang="zh-CN" altLang="en-US" sz="1100" dirty="0">
                <a:solidFill>
                  <a:schemeClr val="bg1"/>
                </a:solidFill>
              </a:endParaRPr>
            </a:p>
          </p:txBody>
        </p:sp>
        <p:sp>
          <p:nvSpPr>
            <p:cNvPr id="379" name="椭圆 378">
              <a:extLst>
                <a:ext uri="{FF2B5EF4-FFF2-40B4-BE49-F238E27FC236}">
                  <a16:creationId xmlns:a16="http://schemas.microsoft.com/office/drawing/2014/main" id="{C7833DDC-A888-4AD0-BB2A-CC1D5952D596}"/>
                </a:ext>
              </a:extLst>
            </p:cNvPr>
            <p:cNvSpPr/>
            <p:nvPr/>
          </p:nvSpPr>
          <p:spPr>
            <a:xfrm>
              <a:off x="2225498" y="1280467"/>
              <a:ext cx="173182" cy="180110"/>
            </a:xfrm>
            <a:prstGeom prst="ellipse">
              <a:avLst/>
            </a:prstGeom>
            <a:solidFill>
              <a:srgbClr val="2E75B6"/>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solidFill>
                    <a:schemeClr val="bg1"/>
                  </a:solidFill>
                </a:rPr>
                <a:t>1</a:t>
              </a:r>
              <a:endParaRPr lang="zh-CN" altLang="en-US" sz="1100" dirty="0">
                <a:solidFill>
                  <a:schemeClr val="bg1"/>
                </a:solidFill>
              </a:endParaRPr>
            </a:p>
          </p:txBody>
        </p:sp>
        <p:sp>
          <p:nvSpPr>
            <p:cNvPr id="380" name="椭圆 379">
              <a:extLst>
                <a:ext uri="{FF2B5EF4-FFF2-40B4-BE49-F238E27FC236}">
                  <a16:creationId xmlns:a16="http://schemas.microsoft.com/office/drawing/2014/main" id="{6ABA0934-1674-4761-BADB-F5D6C181FD54}"/>
                </a:ext>
              </a:extLst>
            </p:cNvPr>
            <p:cNvSpPr/>
            <p:nvPr/>
          </p:nvSpPr>
          <p:spPr>
            <a:xfrm>
              <a:off x="2225498" y="3053894"/>
              <a:ext cx="173182" cy="180110"/>
            </a:xfrm>
            <a:prstGeom prst="ellipse">
              <a:avLst/>
            </a:prstGeom>
            <a:solidFill>
              <a:srgbClr val="2E75B6"/>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solidFill>
                    <a:schemeClr val="bg1"/>
                  </a:solidFill>
                </a:rPr>
                <a:t>1</a:t>
              </a:r>
              <a:endParaRPr lang="zh-CN" altLang="en-US" sz="1100" dirty="0">
                <a:solidFill>
                  <a:schemeClr val="bg1"/>
                </a:solidFill>
              </a:endParaRPr>
            </a:p>
          </p:txBody>
        </p:sp>
        <p:sp>
          <p:nvSpPr>
            <p:cNvPr id="381" name="椭圆 380">
              <a:extLst>
                <a:ext uri="{FF2B5EF4-FFF2-40B4-BE49-F238E27FC236}">
                  <a16:creationId xmlns:a16="http://schemas.microsoft.com/office/drawing/2014/main" id="{BEF7DEA5-F201-4AFC-876B-B1358EBCFBC2}"/>
                </a:ext>
              </a:extLst>
            </p:cNvPr>
            <p:cNvSpPr/>
            <p:nvPr/>
          </p:nvSpPr>
          <p:spPr>
            <a:xfrm>
              <a:off x="2856687" y="1280467"/>
              <a:ext cx="173182" cy="180110"/>
            </a:xfrm>
            <a:prstGeom prst="ellipse">
              <a:avLst/>
            </a:prstGeom>
            <a:solidFill>
              <a:srgbClr val="2E75B6"/>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solidFill>
                    <a:schemeClr val="bg1"/>
                  </a:solidFill>
                </a:rPr>
                <a:t>1</a:t>
              </a:r>
              <a:endParaRPr lang="zh-CN" altLang="en-US" sz="1100" dirty="0">
                <a:solidFill>
                  <a:schemeClr val="bg1"/>
                </a:solidFill>
              </a:endParaRPr>
            </a:p>
          </p:txBody>
        </p:sp>
        <p:sp>
          <p:nvSpPr>
            <p:cNvPr id="382" name="椭圆 381">
              <a:extLst>
                <a:ext uri="{FF2B5EF4-FFF2-40B4-BE49-F238E27FC236}">
                  <a16:creationId xmlns:a16="http://schemas.microsoft.com/office/drawing/2014/main" id="{9CE2F3CA-AFE2-4C44-B465-F95B445039E5}"/>
                </a:ext>
              </a:extLst>
            </p:cNvPr>
            <p:cNvSpPr/>
            <p:nvPr/>
          </p:nvSpPr>
          <p:spPr>
            <a:xfrm>
              <a:off x="2856687" y="925139"/>
              <a:ext cx="173182" cy="180110"/>
            </a:xfrm>
            <a:prstGeom prst="ellipse">
              <a:avLst/>
            </a:prstGeom>
            <a:solidFill>
              <a:srgbClr val="2E75B6"/>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solidFill>
                    <a:schemeClr val="bg1"/>
                  </a:solidFill>
                </a:rPr>
                <a:t>1</a:t>
              </a:r>
              <a:endParaRPr lang="zh-CN" altLang="en-US" sz="1100" dirty="0">
                <a:solidFill>
                  <a:schemeClr val="bg1"/>
                </a:solidFill>
              </a:endParaRPr>
            </a:p>
          </p:txBody>
        </p:sp>
        <p:sp>
          <p:nvSpPr>
            <p:cNvPr id="383" name="椭圆 382">
              <a:extLst>
                <a:ext uri="{FF2B5EF4-FFF2-40B4-BE49-F238E27FC236}">
                  <a16:creationId xmlns:a16="http://schemas.microsoft.com/office/drawing/2014/main" id="{217E7958-0F7C-49DF-A88C-61595152C8E8}"/>
                </a:ext>
              </a:extLst>
            </p:cNvPr>
            <p:cNvSpPr/>
            <p:nvPr/>
          </p:nvSpPr>
          <p:spPr>
            <a:xfrm>
              <a:off x="2856687" y="1990389"/>
              <a:ext cx="173182" cy="180110"/>
            </a:xfrm>
            <a:prstGeom prst="ellipse">
              <a:avLst/>
            </a:prstGeom>
            <a:solidFill>
              <a:srgbClr val="2E75B6"/>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solidFill>
                    <a:schemeClr val="bg1"/>
                  </a:solidFill>
                </a:rPr>
                <a:t>1</a:t>
              </a:r>
              <a:endParaRPr lang="zh-CN" altLang="en-US" sz="1100" dirty="0">
                <a:solidFill>
                  <a:schemeClr val="bg1"/>
                </a:solidFill>
              </a:endParaRPr>
            </a:p>
          </p:txBody>
        </p:sp>
        <p:sp>
          <p:nvSpPr>
            <p:cNvPr id="384" name="椭圆 383">
              <a:extLst>
                <a:ext uri="{FF2B5EF4-FFF2-40B4-BE49-F238E27FC236}">
                  <a16:creationId xmlns:a16="http://schemas.microsoft.com/office/drawing/2014/main" id="{C4641C25-EE2D-4A99-84F1-1B056FF9620B}"/>
                </a:ext>
              </a:extLst>
            </p:cNvPr>
            <p:cNvSpPr/>
            <p:nvPr/>
          </p:nvSpPr>
          <p:spPr>
            <a:xfrm>
              <a:off x="2856687" y="1635061"/>
              <a:ext cx="173182" cy="180110"/>
            </a:xfrm>
            <a:prstGeom prst="ellipse">
              <a:avLst/>
            </a:prstGeom>
            <a:solidFill>
              <a:srgbClr val="2E75B6"/>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solidFill>
                    <a:schemeClr val="bg1"/>
                  </a:solidFill>
                </a:rPr>
                <a:t>1</a:t>
              </a:r>
              <a:endParaRPr lang="zh-CN" altLang="en-US" sz="1100" dirty="0">
                <a:solidFill>
                  <a:schemeClr val="bg1"/>
                </a:solidFill>
              </a:endParaRPr>
            </a:p>
          </p:txBody>
        </p:sp>
        <p:sp>
          <p:nvSpPr>
            <p:cNvPr id="385" name="椭圆 384">
              <a:extLst>
                <a:ext uri="{FF2B5EF4-FFF2-40B4-BE49-F238E27FC236}">
                  <a16:creationId xmlns:a16="http://schemas.microsoft.com/office/drawing/2014/main" id="{EC9C10E1-D10B-4E1D-8FBB-449551B801B4}"/>
                </a:ext>
              </a:extLst>
            </p:cNvPr>
            <p:cNvSpPr/>
            <p:nvPr/>
          </p:nvSpPr>
          <p:spPr>
            <a:xfrm>
              <a:off x="2856687" y="2700311"/>
              <a:ext cx="173182" cy="180110"/>
            </a:xfrm>
            <a:prstGeom prst="ellipse">
              <a:avLst/>
            </a:prstGeom>
            <a:solidFill>
              <a:srgbClr val="2E75B6"/>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solidFill>
                    <a:schemeClr val="bg1"/>
                  </a:solidFill>
                </a:rPr>
                <a:t>1</a:t>
              </a:r>
              <a:endParaRPr lang="zh-CN" altLang="en-US" sz="1100" dirty="0">
                <a:solidFill>
                  <a:schemeClr val="bg1"/>
                </a:solidFill>
              </a:endParaRPr>
            </a:p>
          </p:txBody>
        </p:sp>
        <p:sp>
          <p:nvSpPr>
            <p:cNvPr id="386" name="椭圆 385">
              <a:extLst>
                <a:ext uri="{FF2B5EF4-FFF2-40B4-BE49-F238E27FC236}">
                  <a16:creationId xmlns:a16="http://schemas.microsoft.com/office/drawing/2014/main" id="{7D447655-7A52-4108-B75D-91C7219C2214}"/>
                </a:ext>
              </a:extLst>
            </p:cNvPr>
            <p:cNvSpPr/>
            <p:nvPr/>
          </p:nvSpPr>
          <p:spPr>
            <a:xfrm>
              <a:off x="2856687" y="2344983"/>
              <a:ext cx="173182" cy="180110"/>
            </a:xfrm>
            <a:prstGeom prst="ellipse">
              <a:avLst/>
            </a:prstGeom>
            <a:solidFill>
              <a:srgbClr val="2E75B6"/>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solidFill>
                    <a:schemeClr val="bg1"/>
                  </a:solidFill>
                </a:rPr>
                <a:t>1</a:t>
              </a:r>
              <a:endParaRPr lang="zh-CN" altLang="en-US" sz="1100" dirty="0">
                <a:solidFill>
                  <a:schemeClr val="bg1"/>
                </a:solidFill>
              </a:endParaRPr>
            </a:p>
          </p:txBody>
        </p:sp>
        <p:sp>
          <p:nvSpPr>
            <p:cNvPr id="387" name="椭圆 386">
              <a:extLst>
                <a:ext uri="{FF2B5EF4-FFF2-40B4-BE49-F238E27FC236}">
                  <a16:creationId xmlns:a16="http://schemas.microsoft.com/office/drawing/2014/main" id="{550CEB72-0320-4DA3-BDF6-DB0C383E75F0}"/>
                </a:ext>
              </a:extLst>
            </p:cNvPr>
            <p:cNvSpPr/>
            <p:nvPr/>
          </p:nvSpPr>
          <p:spPr>
            <a:xfrm>
              <a:off x="2856687" y="3410233"/>
              <a:ext cx="173182" cy="180110"/>
            </a:xfrm>
            <a:prstGeom prst="ellipse">
              <a:avLst/>
            </a:prstGeom>
            <a:solidFill>
              <a:srgbClr val="2E75B6"/>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solidFill>
                    <a:schemeClr val="bg1"/>
                  </a:solidFill>
                </a:rPr>
                <a:t>1</a:t>
              </a:r>
              <a:endParaRPr lang="zh-CN" altLang="en-US" sz="1100" dirty="0">
                <a:solidFill>
                  <a:schemeClr val="bg1"/>
                </a:solidFill>
              </a:endParaRPr>
            </a:p>
          </p:txBody>
        </p:sp>
        <p:sp>
          <p:nvSpPr>
            <p:cNvPr id="388" name="椭圆 387">
              <a:extLst>
                <a:ext uri="{FF2B5EF4-FFF2-40B4-BE49-F238E27FC236}">
                  <a16:creationId xmlns:a16="http://schemas.microsoft.com/office/drawing/2014/main" id="{08257E06-5727-4376-970E-AF1C61A0FED8}"/>
                </a:ext>
              </a:extLst>
            </p:cNvPr>
            <p:cNvSpPr/>
            <p:nvPr/>
          </p:nvSpPr>
          <p:spPr>
            <a:xfrm>
              <a:off x="2856687" y="3054905"/>
              <a:ext cx="173182" cy="180110"/>
            </a:xfrm>
            <a:prstGeom prst="ellipse">
              <a:avLst/>
            </a:prstGeom>
            <a:solidFill>
              <a:srgbClr val="2E75B6"/>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solidFill>
                    <a:schemeClr val="bg1"/>
                  </a:solidFill>
                </a:rPr>
                <a:t>1</a:t>
              </a:r>
              <a:endParaRPr lang="zh-CN" altLang="en-US" sz="1100" dirty="0">
                <a:solidFill>
                  <a:schemeClr val="bg1"/>
                </a:solidFill>
              </a:endParaRPr>
            </a:p>
          </p:txBody>
        </p:sp>
        <p:cxnSp>
          <p:nvCxnSpPr>
            <p:cNvPr id="389" name="直接连接符 388">
              <a:extLst>
                <a:ext uri="{FF2B5EF4-FFF2-40B4-BE49-F238E27FC236}">
                  <a16:creationId xmlns:a16="http://schemas.microsoft.com/office/drawing/2014/main" id="{06BE1995-0011-4125-8764-FCDDDC1CB82D}"/>
                </a:ext>
              </a:extLst>
            </p:cNvPr>
            <p:cNvCxnSpPr>
              <a:stCxn id="358" idx="6"/>
              <a:endCxn id="373" idx="2"/>
            </p:cNvCxnSpPr>
            <p:nvPr/>
          </p:nvCxnSpPr>
          <p:spPr>
            <a:xfrm flipV="1">
              <a:off x="712710" y="1360143"/>
              <a:ext cx="353289" cy="342264"/>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390" name="直接连接符 389">
              <a:extLst>
                <a:ext uri="{FF2B5EF4-FFF2-40B4-BE49-F238E27FC236}">
                  <a16:creationId xmlns:a16="http://schemas.microsoft.com/office/drawing/2014/main" id="{15936387-1C13-49B7-98C5-4B40145655A3}"/>
                </a:ext>
              </a:extLst>
            </p:cNvPr>
            <p:cNvCxnSpPr>
              <a:stCxn id="358" idx="6"/>
              <a:endCxn id="361" idx="2"/>
            </p:cNvCxnSpPr>
            <p:nvPr/>
          </p:nvCxnSpPr>
          <p:spPr>
            <a:xfrm>
              <a:off x="712710" y="1702407"/>
              <a:ext cx="353289" cy="3616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1" name="直接连接符 390">
              <a:extLst>
                <a:ext uri="{FF2B5EF4-FFF2-40B4-BE49-F238E27FC236}">
                  <a16:creationId xmlns:a16="http://schemas.microsoft.com/office/drawing/2014/main" id="{BBC8C9E2-90E6-4A80-A10E-BF1170661237}"/>
                </a:ext>
              </a:extLst>
            </p:cNvPr>
            <p:cNvCxnSpPr>
              <a:stCxn id="357" idx="6"/>
              <a:endCxn id="364" idx="2"/>
            </p:cNvCxnSpPr>
            <p:nvPr/>
          </p:nvCxnSpPr>
          <p:spPr>
            <a:xfrm>
              <a:off x="712710" y="2057735"/>
              <a:ext cx="353289" cy="3608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2" name="直接连接符 391">
              <a:extLst>
                <a:ext uri="{FF2B5EF4-FFF2-40B4-BE49-F238E27FC236}">
                  <a16:creationId xmlns:a16="http://schemas.microsoft.com/office/drawing/2014/main" id="{1F0EA05D-0949-4D83-BBDA-45597812AC82}"/>
                </a:ext>
              </a:extLst>
            </p:cNvPr>
            <p:cNvCxnSpPr>
              <a:stCxn id="360" idx="6"/>
              <a:endCxn id="363" idx="2"/>
            </p:cNvCxnSpPr>
            <p:nvPr/>
          </p:nvCxnSpPr>
          <p:spPr>
            <a:xfrm>
              <a:off x="712710" y="2412329"/>
              <a:ext cx="353289" cy="3616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直接连接符 392">
              <a:extLst>
                <a:ext uri="{FF2B5EF4-FFF2-40B4-BE49-F238E27FC236}">
                  <a16:creationId xmlns:a16="http://schemas.microsoft.com/office/drawing/2014/main" id="{144C3709-1DD9-4A5F-9DEE-8DD4BFA12F3E}"/>
                </a:ext>
              </a:extLst>
            </p:cNvPr>
            <p:cNvCxnSpPr>
              <a:stCxn id="359" idx="6"/>
              <a:endCxn id="374" idx="2"/>
            </p:cNvCxnSpPr>
            <p:nvPr/>
          </p:nvCxnSpPr>
          <p:spPr>
            <a:xfrm>
              <a:off x="712710" y="2767657"/>
              <a:ext cx="353289" cy="3659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直接连接符 393">
              <a:extLst>
                <a:ext uri="{FF2B5EF4-FFF2-40B4-BE49-F238E27FC236}">
                  <a16:creationId xmlns:a16="http://schemas.microsoft.com/office/drawing/2014/main" id="{19FD1862-FD44-407C-A4FB-7C56BF141C32}"/>
                </a:ext>
              </a:extLst>
            </p:cNvPr>
            <p:cNvCxnSpPr>
              <a:stCxn id="362" idx="2"/>
              <a:endCxn id="357" idx="6"/>
            </p:cNvCxnSpPr>
            <p:nvPr/>
          </p:nvCxnSpPr>
          <p:spPr>
            <a:xfrm flipH="1">
              <a:off x="712710" y="1708681"/>
              <a:ext cx="353289" cy="3490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5" name="直接连接符 394">
              <a:extLst>
                <a:ext uri="{FF2B5EF4-FFF2-40B4-BE49-F238E27FC236}">
                  <a16:creationId xmlns:a16="http://schemas.microsoft.com/office/drawing/2014/main" id="{836FE939-5719-48A6-AAD3-3FAE45FE1534}"/>
                </a:ext>
              </a:extLst>
            </p:cNvPr>
            <p:cNvCxnSpPr>
              <a:stCxn id="361" idx="2"/>
              <a:endCxn id="360" idx="6"/>
            </p:cNvCxnSpPr>
            <p:nvPr/>
          </p:nvCxnSpPr>
          <p:spPr>
            <a:xfrm flipH="1">
              <a:off x="712710" y="2064009"/>
              <a:ext cx="353289" cy="3483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6" name="直接连接符 395">
              <a:extLst>
                <a:ext uri="{FF2B5EF4-FFF2-40B4-BE49-F238E27FC236}">
                  <a16:creationId xmlns:a16="http://schemas.microsoft.com/office/drawing/2014/main" id="{EC17DDBB-73E2-4B44-B19B-A4213D2258B0}"/>
                </a:ext>
              </a:extLst>
            </p:cNvPr>
            <p:cNvCxnSpPr>
              <a:stCxn id="364" idx="2"/>
              <a:endCxn id="359" idx="6"/>
            </p:cNvCxnSpPr>
            <p:nvPr/>
          </p:nvCxnSpPr>
          <p:spPr>
            <a:xfrm flipH="1">
              <a:off x="712710" y="2418603"/>
              <a:ext cx="353289" cy="3490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7" name="直接连接符 396">
              <a:extLst>
                <a:ext uri="{FF2B5EF4-FFF2-40B4-BE49-F238E27FC236}">
                  <a16:creationId xmlns:a16="http://schemas.microsoft.com/office/drawing/2014/main" id="{525B90E8-449C-4C6B-A710-BCDABBFF5C53}"/>
                </a:ext>
              </a:extLst>
            </p:cNvPr>
            <p:cNvCxnSpPr>
              <a:stCxn id="366" idx="2"/>
              <a:endCxn id="373" idx="6"/>
            </p:cNvCxnSpPr>
            <p:nvPr/>
          </p:nvCxnSpPr>
          <p:spPr>
            <a:xfrm flipH="1">
              <a:off x="1239181" y="1015194"/>
              <a:ext cx="398311" cy="3449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8" name="直接连接符 397">
              <a:extLst>
                <a:ext uri="{FF2B5EF4-FFF2-40B4-BE49-F238E27FC236}">
                  <a16:creationId xmlns:a16="http://schemas.microsoft.com/office/drawing/2014/main" id="{BF46789E-46B9-43EC-8A0B-8AA8CB78469E}"/>
                </a:ext>
              </a:extLst>
            </p:cNvPr>
            <p:cNvCxnSpPr>
              <a:stCxn id="373" idx="6"/>
              <a:endCxn id="368" idx="2"/>
            </p:cNvCxnSpPr>
            <p:nvPr/>
          </p:nvCxnSpPr>
          <p:spPr>
            <a:xfrm>
              <a:off x="1239181" y="1360143"/>
              <a:ext cx="398311" cy="3649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9" name="直接连接符 398">
              <a:extLst>
                <a:ext uri="{FF2B5EF4-FFF2-40B4-BE49-F238E27FC236}">
                  <a16:creationId xmlns:a16="http://schemas.microsoft.com/office/drawing/2014/main" id="{D2D706B5-BFA9-49A0-8288-CD2FED7D36F8}"/>
                </a:ext>
              </a:extLst>
            </p:cNvPr>
            <p:cNvCxnSpPr>
              <a:stCxn id="365" idx="2"/>
              <a:endCxn id="362" idx="6"/>
            </p:cNvCxnSpPr>
            <p:nvPr/>
          </p:nvCxnSpPr>
          <p:spPr>
            <a:xfrm flipH="1">
              <a:off x="1239181" y="1370522"/>
              <a:ext cx="398311" cy="3381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0" name="直接连接符 399">
              <a:extLst>
                <a:ext uri="{FF2B5EF4-FFF2-40B4-BE49-F238E27FC236}">
                  <a16:creationId xmlns:a16="http://schemas.microsoft.com/office/drawing/2014/main" id="{BDF076B1-59FE-4F7B-A2D0-C38C95D23988}"/>
                </a:ext>
              </a:extLst>
            </p:cNvPr>
            <p:cNvCxnSpPr>
              <a:stCxn id="362" idx="6"/>
              <a:endCxn id="367" idx="2"/>
            </p:cNvCxnSpPr>
            <p:nvPr/>
          </p:nvCxnSpPr>
          <p:spPr>
            <a:xfrm>
              <a:off x="1239181" y="1708681"/>
              <a:ext cx="398311" cy="3717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1" name="直接连接符 400">
              <a:extLst>
                <a:ext uri="{FF2B5EF4-FFF2-40B4-BE49-F238E27FC236}">
                  <a16:creationId xmlns:a16="http://schemas.microsoft.com/office/drawing/2014/main" id="{149C1FDA-EAFB-4854-AB1F-A46CF1503D5C}"/>
                </a:ext>
              </a:extLst>
            </p:cNvPr>
            <p:cNvCxnSpPr>
              <a:stCxn id="361" idx="6"/>
              <a:endCxn id="368" idx="2"/>
            </p:cNvCxnSpPr>
            <p:nvPr/>
          </p:nvCxnSpPr>
          <p:spPr>
            <a:xfrm flipV="1">
              <a:off x="1239181" y="1725116"/>
              <a:ext cx="398311" cy="3388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2" name="直接连接符 401">
              <a:extLst>
                <a:ext uri="{FF2B5EF4-FFF2-40B4-BE49-F238E27FC236}">
                  <a16:creationId xmlns:a16="http://schemas.microsoft.com/office/drawing/2014/main" id="{08181905-52C5-4B7A-A13B-AAD5FDFE387A}"/>
                </a:ext>
              </a:extLst>
            </p:cNvPr>
            <p:cNvCxnSpPr>
              <a:stCxn id="361" idx="6"/>
              <a:endCxn id="370" idx="2"/>
            </p:cNvCxnSpPr>
            <p:nvPr/>
          </p:nvCxnSpPr>
          <p:spPr>
            <a:xfrm>
              <a:off x="1239181" y="2064009"/>
              <a:ext cx="398311" cy="3710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 name="直接连接符 402">
              <a:extLst>
                <a:ext uri="{FF2B5EF4-FFF2-40B4-BE49-F238E27FC236}">
                  <a16:creationId xmlns:a16="http://schemas.microsoft.com/office/drawing/2014/main" id="{80C524E7-E98D-414A-B9DF-284A0C5AEB67}"/>
                </a:ext>
              </a:extLst>
            </p:cNvPr>
            <p:cNvCxnSpPr>
              <a:stCxn id="367" idx="2"/>
              <a:endCxn id="364" idx="6"/>
            </p:cNvCxnSpPr>
            <p:nvPr/>
          </p:nvCxnSpPr>
          <p:spPr>
            <a:xfrm flipH="1">
              <a:off x="1239181" y="2080444"/>
              <a:ext cx="398311" cy="3381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4" name="直接连接符 403">
              <a:extLst>
                <a:ext uri="{FF2B5EF4-FFF2-40B4-BE49-F238E27FC236}">
                  <a16:creationId xmlns:a16="http://schemas.microsoft.com/office/drawing/2014/main" id="{DC75F753-C8A3-4DF3-881C-607DFC3F7FED}"/>
                </a:ext>
              </a:extLst>
            </p:cNvPr>
            <p:cNvCxnSpPr>
              <a:stCxn id="364" idx="6"/>
              <a:endCxn id="369" idx="2"/>
            </p:cNvCxnSpPr>
            <p:nvPr/>
          </p:nvCxnSpPr>
          <p:spPr>
            <a:xfrm>
              <a:off x="1239181" y="2418603"/>
              <a:ext cx="398311" cy="3717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5" name="直接连接符 404">
              <a:extLst>
                <a:ext uri="{FF2B5EF4-FFF2-40B4-BE49-F238E27FC236}">
                  <a16:creationId xmlns:a16="http://schemas.microsoft.com/office/drawing/2014/main" id="{F1A60BA1-5E5D-4F45-87D8-32555FDA3B27}"/>
                </a:ext>
              </a:extLst>
            </p:cNvPr>
            <p:cNvCxnSpPr>
              <a:stCxn id="370" idx="2"/>
              <a:endCxn id="363" idx="6"/>
            </p:cNvCxnSpPr>
            <p:nvPr/>
          </p:nvCxnSpPr>
          <p:spPr>
            <a:xfrm flipH="1">
              <a:off x="1239181" y="2435038"/>
              <a:ext cx="398311" cy="3388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6" name="直接连接符 405">
              <a:extLst>
                <a:ext uri="{FF2B5EF4-FFF2-40B4-BE49-F238E27FC236}">
                  <a16:creationId xmlns:a16="http://schemas.microsoft.com/office/drawing/2014/main" id="{C3A1E902-ECE3-4094-B7C4-C261BA9C3466}"/>
                </a:ext>
              </a:extLst>
            </p:cNvPr>
            <p:cNvCxnSpPr>
              <a:stCxn id="363" idx="6"/>
              <a:endCxn id="372" idx="2"/>
            </p:cNvCxnSpPr>
            <p:nvPr/>
          </p:nvCxnSpPr>
          <p:spPr>
            <a:xfrm>
              <a:off x="1239181" y="2773931"/>
              <a:ext cx="398311" cy="3710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直接连接符 406">
              <a:extLst>
                <a:ext uri="{FF2B5EF4-FFF2-40B4-BE49-F238E27FC236}">
                  <a16:creationId xmlns:a16="http://schemas.microsoft.com/office/drawing/2014/main" id="{3B01A5C6-4123-4A01-BCD6-C1DB5D578AA9}"/>
                </a:ext>
              </a:extLst>
            </p:cNvPr>
            <p:cNvCxnSpPr>
              <a:stCxn id="369" idx="2"/>
              <a:endCxn id="374" idx="6"/>
            </p:cNvCxnSpPr>
            <p:nvPr/>
          </p:nvCxnSpPr>
          <p:spPr>
            <a:xfrm flipH="1">
              <a:off x="1239181" y="2790366"/>
              <a:ext cx="398311" cy="3432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直接连接符 407">
              <a:extLst>
                <a:ext uri="{FF2B5EF4-FFF2-40B4-BE49-F238E27FC236}">
                  <a16:creationId xmlns:a16="http://schemas.microsoft.com/office/drawing/2014/main" id="{7EC28D61-F57B-4CB4-879C-88024860DA84}"/>
                </a:ext>
              </a:extLst>
            </p:cNvPr>
            <p:cNvCxnSpPr>
              <a:stCxn id="374" idx="6"/>
              <a:endCxn id="371" idx="2"/>
            </p:cNvCxnSpPr>
            <p:nvPr/>
          </p:nvCxnSpPr>
          <p:spPr>
            <a:xfrm>
              <a:off x="1239181" y="3133570"/>
              <a:ext cx="398311" cy="3667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直接连接符 408">
              <a:extLst>
                <a:ext uri="{FF2B5EF4-FFF2-40B4-BE49-F238E27FC236}">
                  <a16:creationId xmlns:a16="http://schemas.microsoft.com/office/drawing/2014/main" id="{5CDD8E30-C1BA-450E-BEE2-82A18EB263CA}"/>
                </a:ext>
              </a:extLst>
            </p:cNvPr>
            <p:cNvCxnSpPr>
              <a:stCxn id="366" idx="6"/>
              <a:endCxn id="379" idx="2"/>
            </p:cNvCxnSpPr>
            <p:nvPr/>
          </p:nvCxnSpPr>
          <p:spPr>
            <a:xfrm>
              <a:off x="1810674" y="1015194"/>
              <a:ext cx="414824" cy="3553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0" name="直接连接符 409">
              <a:extLst>
                <a:ext uri="{FF2B5EF4-FFF2-40B4-BE49-F238E27FC236}">
                  <a16:creationId xmlns:a16="http://schemas.microsoft.com/office/drawing/2014/main" id="{2CDDFE87-EE8E-49DD-A2C0-103829C6DD26}"/>
                </a:ext>
              </a:extLst>
            </p:cNvPr>
            <p:cNvCxnSpPr>
              <a:stCxn id="365" idx="6"/>
              <a:endCxn id="376" idx="2"/>
            </p:cNvCxnSpPr>
            <p:nvPr/>
          </p:nvCxnSpPr>
          <p:spPr>
            <a:xfrm>
              <a:off x="1810674" y="1370522"/>
              <a:ext cx="414824" cy="3485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直接连接符 410">
              <a:extLst>
                <a:ext uri="{FF2B5EF4-FFF2-40B4-BE49-F238E27FC236}">
                  <a16:creationId xmlns:a16="http://schemas.microsoft.com/office/drawing/2014/main" id="{69E03DE6-0E71-43D9-8DED-395884AFA1F8}"/>
                </a:ext>
              </a:extLst>
            </p:cNvPr>
            <p:cNvCxnSpPr>
              <a:stCxn id="368" idx="6"/>
              <a:endCxn id="375" idx="2"/>
            </p:cNvCxnSpPr>
            <p:nvPr/>
          </p:nvCxnSpPr>
          <p:spPr>
            <a:xfrm>
              <a:off x="1810674" y="1725116"/>
              <a:ext cx="414824" cy="3492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2" name="直接连接符 411">
              <a:extLst>
                <a:ext uri="{FF2B5EF4-FFF2-40B4-BE49-F238E27FC236}">
                  <a16:creationId xmlns:a16="http://schemas.microsoft.com/office/drawing/2014/main" id="{7BEC0507-46A0-45D2-B4A6-86E941DC78E4}"/>
                </a:ext>
              </a:extLst>
            </p:cNvPr>
            <p:cNvCxnSpPr>
              <a:stCxn id="367" idx="6"/>
              <a:endCxn id="378" idx="2"/>
            </p:cNvCxnSpPr>
            <p:nvPr/>
          </p:nvCxnSpPr>
          <p:spPr>
            <a:xfrm>
              <a:off x="1810674" y="2080444"/>
              <a:ext cx="414824" cy="3485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3" name="直接连接符 412">
              <a:extLst>
                <a:ext uri="{FF2B5EF4-FFF2-40B4-BE49-F238E27FC236}">
                  <a16:creationId xmlns:a16="http://schemas.microsoft.com/office/drawing/2014/main" id="{FD28C90A-72B1-4F54-A489-B62FC596B2D0}"/>
                </a:ext>
              </a:extLst>
            </p:cNvPr>
            <p:cNvCxnSpPr>
              <a:stCxn id="370" idx="6"/>
              <a:endCxn id="377" idx="2"/>
            </p:cNvCxnSpPr>
            <p:nvPr/>
          </p:nvCxnSpPr>
          <p:spPr>
            <a:xfrm>
              <a:off x="1810674" y="2435038"/>
              <a:ext cx="414824" cy="3492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直接连接符 413">
              <a:extLst>
                <a:ext uri="{FF2B5EF4-FFF2-40B4-BE49-F238E27FC236}">
                  <a16:creationId xmlns:a16="http://schemas.microsoft.com/office/drawing/2014/main" id="{33241A04-3468-4F39-B9D6-2DB63F8839FA}"/>
                </a:ext>
              </a:extLst>
            </p:cNvPr>
            <p:cNvCxnSpPr>
              <a:stCxn id="369" idx="6"/>
              <a:endCxn id="380" idx="2"/>
            </p:cNvCxnSpPr>
            <p:nvPr/>
          </p:nvCxnSpPr>
          <p:spPr>
            <a:xfrm>
              <a:off x="1810674" y="2790366"/>
              <a:ext cx="414824" cy="3535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5" name="直接连接符 414">
              <a:extLst>
                <a:ext uri="{FF2B5EF4-FFF2-40B4-BE49-F238E27FC236}">
                  <a16:creationId xmlns:a16="http://schemas.microsoft.com/office/drawing/2014/main" id="{7F81003C-8389-4708-B690-72F82957630F}"/>
                </a:ext>
              </a:extLst>
            </p:cNvPr>
            <p:cNvCxnSpPr>
              <a:stCxn id="371" idx="6"/>
              <a:endCxn id="380" idx="2"/>
            </p:cNvCxnSpPr>
            <p:nvPr/>
          </p:nvCxnSpPr>
          <p:spPr>
            <a:xfrm flipV="1">
              <a:off x="1810674" y="3143949"/>
              <a:ext cx="414824" cy="3563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6" name="直接连接符 415">
              <a:extLst>
                <a:ext uri="{FF2B5EF4-FFF2-40B4-BE49-F238E27FC236}">
                  <a16:creationId xmlns:a16="http://schemas.microsoft.com/office/drawing/2014/main" id="{8FB9B6A7-1C1E-4501-8CD1-A3B5CDCC5466}"/>
                </a:ext>
              </a:extLst>
            </p:cNvPr>
            <p:cNvCxnSpPr>
              <a:stCxn id="372" idx="6"/>
              <a:endCxn id="377" idx="2"/>
            </p:cNvCxnSpPr>
            <p:nvPr/>
          </p:nvCxnSpPr>
          <p:spPr>
            <a:xfrm flipV="1">
              <a:off x="1810674" y="2784310"/>
              <a:ext cx="414824" cy="3606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直接连接符 416">
              <a:extLst>
                <a:ext uri="{FF2B5EF4-FFF2-40B4-BE49-F238E27FC236}">
                  <a16:creationId xmlns:a16="http://schemas.microsoft.com/office/drawing/2014/main" id="{2B3A052C-7CD4-4996-ACF8-96956EC07601}"/>
                </a:ext>
              </a:extLst>
            </p:cNvPr>
            <p:cNvCxnSpPr>
              <a:stCxn id="369" idx="6"/>
              <a:endCxn id="378" idx="2"/>
            </p:cNvCxnSpPr>
            <p:nvPr/>
          </p:nvCxnSpPr>
          <p:spPr>
            <a:xfrm flipV="1">
              <a:off x="1810674" y="2428982"/>
              <a:ext cx="414824" cy="3613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直接连接符 417">
              <a:extLst>
                <a:ext uri="{FF2B5EF4-FFF2-40B4-BE49-F238E27FC236}">
                  <a16:creationId xmlns:a16="http://schemas.microsoft.com/office/drawing/2014/main" id="{7BDC27EC-37FD-4C2C-A595-25732F1CAAEB}"/>
                </a:ext>
              </a:extLst>
            </p:cNvPr>
            <p:cNvCxnSpPr>
              <a:stCxn id="370" idx="6"/>
              <a:endCxn id="375" idx="2"/>
            </p:cNvCxnSpPr>
            <p:nvPr/>
          </p:nvCxnSpPr>
          <p:spPr>
            <a:xfrm flipV="1">
              <a:off x="1810674" y="2074388"/>
              <a:ext cx="414824" cy="3606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直接连接符 418">
              <a:extLst>
                <a:ext uri="{FF2B5EF4-FFF2-40B4-BE49-F238E27FC236}">
                  <a16:creationId xmlns:a16="http://schemas.microsoft.com/office/drawing/2014/main" id="{62E6E4F9-7725-4422-BC5F-C0BC2FA20E4C}"/>
                </a:ext>
              </a:extLst>
            </p:cNvPr>
            <p:cNvCxnSpPr>
              <a:stCxn id="367" idx="6"/>
              <a:endCxn id="376" idx="2"/>
            </p:cNvCxnSpPr>
            <p:nvPr/>
          </p:nvCxnSpPr>
          <p:spPr>
            <a:xfrm flipV="1">
              <a:off x="1810674" y="1719060"/>
              <a:ext cx="414824" cy="3613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0" name="直接连接符 419">
              <a:extLst>
                <a:ext uri="{FF2B5EF4-FFF2-40B4-BE49-F238E27FC236}">
                  <a16:creationId xmlns:a16="http://schemas.microsoft.com/office/drawing/2014/main" id="{5F1433E1-B7C6-4BCB-B6D6-6C8EB1E947C6}"/>
                </a:ext>
              </a:extLst>
            </p:cNvPr>
            <p:cNvCxnSpPr>
              <a:stCxn id="368" idx="6"/>
              <a:endCxn id="379" idx="2"/>
            </p:cNvCxnSpPr>
            <p:nvPr/>
          </p:nvCxnSpPr>
          <p:spPr>
            <a:xfrm flipV="1">
              <a:off x="1810674" y="1370522"/>
              <a:ext cx="414824" cy="3545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1" name="直接连接符 420">
              <a:extLst>
                <a:ext uri="{FF2B5EF4-FFF2-40B4-BE49-F238E27FC236}">
                  <a16:creationId xmlns:a16="http://schemas.microsoft.com/office/drawing/2014/main" id="{9E184177-DF58-4435-9B3A-97EF460EF9EC}"/>
                </a:ext>
              </a:extLst>
            </p:cNvPr>
            <p:cNvCxnSpPr>
              <a:stCxn id="379" idx="6"/>
              <a:endCxn id="382" idx="2"/>
            </p:cNvCxnSpPr>
            <p:nvPr/>
          </p:nvCxnSpPr>
          <p:spPr>
            <a:xfrm flipV="1">
              <a:off x="2398680" y="1015194"/>
              <a:ext cx="458007" cy="3553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2" name="直接连接符 421">
              <a:extLst>
                <a:ext uri="{FF2B5EF4-FFF2-40B4-BE49-F238E27FC236}">
                  <a16:creationId xmlns:a16="http://schemas.microsoft.com/office/drawing/2014/main" id="{EFA493EC-4DFB-4FBD-BB69-B85F76E908A7}"/>
                </a:ext>
              </a:extLst>
            </p:cNvPr>
            <p:cNvCxnSpPr>
              <a:stCxn id="376" idx="6"/>
              <a:endCxn id="381" idx="2"/>
            </p:cNvCxnSpPr>
            <p:nvPr/>
          </p:nvCxnSpPr>
          <p:spPr>
            <a:xfrm flipV="1">
              <a:off x="2398680" y="1370522"/>
              <a:ext cx="458007" cy="3485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3" name="直接连接符 422">
              <a:extLst>
                <a:ext uri="{FF2B5EF4-FFF2-40B4-BE49-F238E27FC236}">
                  <a16:creationId xmlns:a16="http://schemas.microsoft.com/office/drawing/2014/main" id="{049C8FD6-7969-44FA-BF8C-8054F0331A97}"/>
                </a:ext>
              </a:extLst>
            </p:cNvPr>
            <p:cNvCxnSpPr>
              <a:stCxn id="375" idx="6"/>
              <a:endCxn id="384" idx="2"/>
            </p:cNvCxnSpPr>
            <p:nvPr/>
          </p:nvCxnSpPr>
          <p:spPr>
            <a:xfrm flipV="1">
              <a:off x="2398680" y="1725116"/>
              <a:ext cx="458007" cy="3492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4" name="直接连接符 423">
              <a:extLst>
                <a:ext uri="{FF2B5EF4-FFF2-40B4-BE49-F238E27FC236}">
                  <a16:creationId xmlns:a16="http://schemas.microsoft.com/office/drawing/2014/main" id="{6F49FE99-6602-499B-85CE-1EDCF6C28C7E}"/>
                </a:ext>
              </a:extLst>
            </p:cNvPr>
            <p:cNvCxnSpPr>
              <a:stCxn id="378" idx="6"/>
              <a:endCxn id="383" idx="2"/>
            </p:cNvCxnSpPr>
            <p:nvPr/>
          </p:nvCxnSpPr>
          <p:spPr>
            <a:xfrm flipV="1">
              <a:off x="2398680" y="2080444"/>
              <a:ext cx="458007" cy="3485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5" name="直接连接符 424">
              <a:extLst>
                <a:ext uri="{FF2B5EF4-FFF2-40B4-BE49-F238E27FC236}">
                  <a16:creationId xmlns:a16="http://schemas.microsoft.com/office/drawing/2014/main" id="{A131EC2F-78FF-4469-8F01-A261DABFA946}"/>
                </a:ext>
              </a:extLst>
            </p:cNvPr>
            <p:cNvCxnSpPr>
              <a:stCxn id="377" idx="6"/>
              <a:endCxn id="386" idx="2"/>
            </p:cNvCxnSpPr>
            <p:nvPr/>
          </p:nvCxnSpPr>
          <p:spPr>
            <a:xfrm flipV="1">
              <a:off x="2398680" y="2435038"/>
              <a:ext cx="458007" cy="3492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6" name="直接连接符 425">
              <a:extLst>
                <a:ext uri="{FF2B5EF4-FFF2-40B4-BE49-F238E27FC236}">
                  <a16:creationId xmlns:a16="http://schemas.microsoft.com/office/drawing/2014/main" id="{15D69111-AE53-4506-B904-C24097DB23F8}"/>
                </a:ext>
              </a:extLst>
            </p:cNvPr>
            <p:cNvCxnSpPr>
              <a:stCxn id="380" idx="6"/>
              <a:endCxn id="385" idx="2"/>
            </p:cNvCxnSpPr>
            <p:nvPr/>
          </p:nvCxnSpPr>
          <p:spPr>
            <a:xfrm flipV="1">
              <a:off x="2398680" y="2790366"/>
              <a:ext cx="458007" cy="3535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7" name="直接连接符 426">
              <a:extLst>
                <a:ext uri="{FF2B5EF4-FFF2-40B4-BE49-F238E27FC236}">
                  <a16:creationId xmlns:a16="http://schemas.microsoft.com/office/drawing/2014/main" id="{16A48CB4-238F-4A22-AFC2-C40D4B0BE4C8}"/>
                </a:ext>
              </a:extLst>
            </p:cNvPr>
            <p:cNvCxnSpPr>
              <a:stCxn id="387" idx="2"/>
              <a:endCxn id="380" idx="6"/>
            </p:cNvCxnSpPr>
            <p:nvPr/>
          </p:nvCxnSpPr>
          <p:spPr>
            <a:xfrm flipH="1" flipV="1">
              <a:off x="2398680" y="3143949"/>
              <a:ext cx="458007" cy="3563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8" name="直接连接符 427">
              <a:extLst>
                <a:ext uri="{FF2B5EF4-FFF2-40B4-BE49-F238E27FC236}">
                  <a16:creationId xmlns:a16="http://schemas.microsoft.com/office/drawing/2014/main" id="{70BE3410-BA24-49FC-8308-8AB9092C40DB}"/>
                </a:ext>
              </a:extLst>
            </p:cNvPr>
            <p:cNvCxnSpPr>
              <a:stCxn id="388" idx="2"/>
              <a:endCxn id="377" idx="6"/>
            </p:cNvCxnSpPr>
            <p:nvPr/>
          </p:nvCxnSpPr>
          <p:spPr>
            <a:xfrm flipH="1" flipV="1">
              <a:off x="2398680" y="2784310"/>
              <a:ext cx="458007" cy="3606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9" name="直接连接符 428">
              <a:extLst>
                <a:ext uri="{FF2B5EF4-FFF2-40B4-BE49-F238E27FC236}">
                  <a16:creationId xmlns:a16="http://schemas.microsoft.com/office/drawing/2014/main" id="{AB583BD6-4769-47A2-B268-1F02F60A7789}"/>
                </a:ext>
              </a:extLst>
            </p:cNvPr>
            <p:cNvCxnSpPr>
              <a:stCxn id="385" idx="2"/>
              <a:endCxn id="378" idx="6"/>
            </p:cNvCxnSpPr>
            <p:nvPr/>
          </p:nvCxnSpPr>
          <p:spPr>
            <a:xfrm flipH="1" flipV="1">
              <a:off x="2398680" y="2428982"/>
              <a:ext cx="458007" cy="3613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0" name="直接连接符 429">
              <a:extLst>
                <a:ext uri="{FF2B5EF4-FFF2-40B4-BE49-F238E27FC236}">
                  <a16:creationId xmlns:a16="http://schemas.microsoft.com/office/drawing/2014/main" id="{42F7268D-1287-4453-AC2C-6E9989B7F0AD}"/>
                </a:ext>
              </a:extLst>
            </p:cNvPr>
            <p:cNvCxnSpPr>
              <a:stCxn id="379" idx="6"/>
              <a:endCxn id="381" idx="2"/>
            </p:cNvCxnSpPr>
            <p:nvPr/>
          </p:nvCxnSpPr>
          <p:spPr>
            <a:xfrm>
              <a:off x="2398680" y="1370522"/>
              <a:ext cx="45800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1" name="直接连接符 430">
              <a:extLst>
                <a:ext uri="{FF2B5EF4-FFF2-40B4-BE49-F238E27FC236}">
                  <a16:creationId xmlns:a16="http://schemas.microsoft.com/office/drawing/2014/main" id="{10F02C38-5C68-4929-B43D-325BA751B99B}"/>
                </a:ext>
              </a:extLst>
            </p:cNvPr>
            <p:cNvCxnSpPr>
              <a:stCxn id="376" idx="6"/>
              <a:endCxn id="384" idx="2"/>
            </p:cNvCxnSpPr>
            <p:nvPr/>
          </p:nvCxnSpPr>
          <p:spPr>
            <a:xfrm>
              <a:off x="2398680" y="1719060"/>
              <a:ext cx="458007" cy="60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2" name="直接连接符 431">
              <a:extLst>
                <a:ext uri="{FF2B5EF4-FFF2-40B4-BE49-F238E27FC236}">
                  <a16:creationId xmlns:a16="http://schemas.microsoft.com/office/drawing/2014/main" id="{2E8914A3-CBC5-4AC9-B02B-978D35C58BE4}"/>
                </a:ext>
              </a:extLst>
            </p:cNvPr>
            <p:cNvCxnSpPr>
              <a:stCxn id="379" idx="6"/>
              <a:endCxn id="384" idx="2"/>
            </p:cNvCxnSpPr>
            <p:nvPr/>
          </p:nvCxnSpPr>
          <p:spPr>
            <a:xfrm>
              <a:off x="2398680" y="1370522"/>
              <a:ext cx="458007" cy="3545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3" name="直接连接符 432">
              <a:extLst>
                <a:ext uri="{FF2B5EF4-FFF2-40B4-BE49-F238E27FC236}">
                  <a16:creationId xmlns:a16="http://schemas.microsoft.com/office/drawing/2014/main" id="{32CB2E8E-249F-4EFB-A897-CD03EE5A0A16}"/>
                </a:ext>
              </a:extLst>
            </p:cNvPr>
            <p:cNvCxnSpPr>
              <a:stCxn id="376" idx="6"/>
              <a:endCxn id="383" idx="2"/>
            </p:cNvCxnSpPr>
            <p:nvPr/>
          </p:nvCxnSpPr>
          <p:spPr>
            <a:xfrm>
              <a:off x="2398680" y="1719060"/>
              <a:ext cx="458007" cy="3613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4" name="直接连接符 433">
              <a:extLst>
                <a:ext uri="{FF2B5EF4-FFF2-40B4-BE49-F238E27FC236}">
                  <a16:creationId xmlns:a16="http://schemas.microsoft.com/office/drawing/2014/main" id="{D310CE42-0F40-4FFA-9B5D-FA388C9C7B3E}"/>
                </a:ext>
              </a:extLst>
            </p:cNvPr>
            <p:cNvCxnSpPr>
              <a:stCxn id="375" idx="6"/>
              <a:endCxn id="386" idx="2"/>
            </p:cNvCxnSpPr>
            <p:nvPr/>
          </p:nvCxnSpPr>
          <p:spPr>
            <a:xfrm>
              <a:off x="2398680" y="2074388"/>
              <a:ext cx="458007" cy="3606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5" name="直接连接符 434">
              <a:extLst>
                <a:ext uri="{FF2B5EF4-FFF2-40B4-BE49-F238E27FC236}">
                  <a16:creationId xmlns:a16="http://schemas.microsoft.com/office/drawing/2014/main" id="{43FD924F-C5CC-402E-962B-E7699FDBEE3D}"/>
                </a:ext>
              </a:extLst>
            </p:cNvPr>
            <p:cNvCxnSpPr>
              <a:stCxn id="375" idx="6"/>
              <a:endCxn id="383" idx="2"/>
            </p:cNvCxnSpPr>
            <p:nvPr/>
          </p:nvCxnSpPr>
          <p:spPr>
            <a:xfrm>
              <a:off x="2398680" y="2074388"/>
              <a:ext cx="458007" cy="60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6" name="直接连接符 435">
              <a:extLst>
                <a:ext uri="{FF2B5EF4-FFF2-40B4-BE49-F238E27FC236}">
                  <a16:creationId xmlns:a16="http://schemas.microsoft.com/office/drawing/2014/main" id="{FB468864-7760-42C6-8610-219D9A4FD405}"/>
                </a:ext>
              </a:extLst>
            </p:cNvPr>
            <p:cNvCxnSpPr>
              <a:stCxn id="378" idx="6"/>
              <a:endCxn id="386" idx="2"/>
            </p:cNvCxnSpPr>
            <p:nvPr/>
          </p:nvCxnSpPr>
          <p:spPr>
            <a:xfrm>
              <a:off x="2398680" y="2428982"/>
              <a:ext cx="458007" cy="60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7" name="直接连接符 436">
              <a:extLst>
                <a:ext uri="{FF2B5EF4-FFF2-40B4-BE49-F238E27FC236}">
                  <a16:creationId xmlns:a16="http://schemas.microsoft.com/office/drawing/2014/main" id="{85E08E4F-B7A6-4205-9EAE-91EE9ED44384}"/>
                </a:ext>
              </a:extLst>
            </p:cNvPr>
            <p:cNvCxnSpPr>
              <a:stCxn id="377" idx="6"/>
              <a:endCxn id="385" idx="2"/>
            </p:cNvCxnSpPr>
            <p:nvPr/>
          </p:nvCxnSpPr>
          <p:spPr>
            <a:xfrm>
              <a:off x="2398680" y="2784310"/>
              <a:ext cx="458007" cy="60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8" name="直接连接符 437">
              <a:extLst>
                <a:ext uri="{FF2B5EF4-FFF2-40B4-BE49-F238E27FC236}">
                  <a16:creationId xmlns:a16="http://schemas.microsoft.com/office/drawing/2014/main" id="{B65D36A9-6AD1-4CCC-9665-8E29DBA69205}"/>
                </a:ext>
              </a:extLst>
            </p:cNvPr>
            <p:cNvCxnSpPr>
              <a:stCxn id="380" idx="6"/>
              <a:endCxn id="388" idx="2"/>
            </p:cNvCxnSpPr>
            <p:nvPr/>
          </p:nvCxnSpPr>
          <p:spPr>
            <a:xfrm>
              <a:off x="2398680" y="3143949"/>
              <a:ext cx="458007" cy="10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9" name="组合 438">
            <a:extLst>
              <a:ext uri="{FF2B5EF4-FFF2-40B4-BE49-F238E27FC236}">
                <a16:creationId xmlns:a16="http://schemas.microsoft.com/office/drawing/2014/main" id="{99F48A34-2407-4BA5-8B5D-CE08AF920D60}"/>
              </a:ext>
            </a:extLst>
          </p:cNvPr>
          <p:cNvGrpSpPr/>
          <p:nvPr/>
        </p:nvGrpSpPr>
        <p:grpSpPr>
          <a:xfrm>
            <a:off x="1328059" y="1233296"/>
            <a:ext cx="2660610" cy="2948135"/>
            <a:chOff x="470514" y="783356"/>
            <a:chExt cx="2660610" cy="2948135"/>
          </a:xfrm>
        </p:grpSpPr>
        <p:sp>
          <p:nvSpPr>
            <p:cNvPr id="440" name="圆角矩形 487">
              <a:extLst>
                <a:ext uri="{FF2B5EF4-FFF2-40B4-BE49-F238E27FC236}">
                  <a16:creationId xmlns:a16="http://schemas.microsoft.com/office/drawing/2014/main" id="{576370D0-D865-4978-8D73-CE70D53F446A}"/>
                </a:ext>
              </a:extLst>
            </p:cNvPr>
            <p:cNvSpPr/>
            <p:nvPr/>
          </p:nvSpPr>
          <p:spPr>
            <a:xfrm>
              <a:off x="2095093" y="783356"/>
              <a:ext cx="1036031" cy="2948135"/>
            </a:xfrm>
            <a:prstGeom prst="roundRect">
              <a:avLst/>
            </a:prstGeom>
            <a:solidFill>
              <a:schemeClr val="accent1">
                <a:lumMod val="20000"/>
                <a:lumOff val="80000"/>
              </a:schemeClr>
            </a:solidFill>
            <a:ln w="28575" cap="flat" cmpd="sng" algn="ctr">
              <a:solidFill>
                <a:schemeClr val="bg2">
                  <a:lumMod val="75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41" name="圆角矩形 488">
              <a:extLst>
                <a:ext uri="{FF2B5EF4-FFF2-40B4-BE49-F238E27FC236}">
                  <a16:creationId xmlns:a16="http://schemas.microsoft.com/office/drawing/2014/main" id="{43C8684F-FB0D-4A49-912A-4773A35C4785}"/>
                </a:ext>
              </a:extLst>
            </p:cNvPr>
            <p:cNvSpPr/>
            <p:nvPr/>
          </p:nvSpPr>
          <p:spPr>
            <a:xfrm>
              <a:off x="1525498" y="783356"/>
              <a:ext cx="328989" cy="2948135"/>
            </a:xfrm>
            <a:prstGeom prst="roundRect">
              <a:avLst/>
            </a:prstGeom>
            <a:solidFill>
              <a:schemeClr val="accent1">
                <a:lumMod val="20000"/>
                <a:lumOff val="80000"/>
              </a:schemeClr>
            </a:solidFill>
            <a:ln w="28575" cap="flat" cmpd="sng" algn="ctr">
              <a:solidFill>
                <a:schemeClr val="bg2">
                  <a:lumMod val="75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42" name="圆角矩形 489">
              <a:extLst>
                <a:ext uri="{FF2B5EF4-FFF2-40B4-BE49-F238E27FC236}">
                  <a16:creationId xmlns:a16="http://schemas.microsoft.com/office/drawing/2014/main" id="{F479E389-3B5B-476C-A61D-F5BD06352F72}"/>
                </a:ext>
              </a:extLst>
            </p:cNvPr>
            <p:cNvSpPr/>
            <p:nvPr/>
          </p:nvSpPr>
          <p:spPr>
            <a:xfrm>
              <a:off x="987139" y="783356"/>
              <a:ext cx="328989" cy="2948135"/>
            </a:xfrm>
            <a:prstGeom prst="roundRect">
              <a:avLst/>
            </a:prstGeom>
            <a:solidFill>
              <a:schemeClr val="accent1">
                <a:lumMod val="20000"/>
                <a:lumOff val="80000"/>
              </a:schemeClr>
            </a:solidFill>
            <a:ln w="28575" cap="flat" cmpd="sng" algn="ctr">
              <a:solidFill>
                <a:schemeClr val="bg2">
                  <a:lumMod val="75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43" name="圆角矩形 490">
              <a:extLst>
                <a:ext uri="{FF2B5EF4-FFF2-40B4-BE49-F238E27FC236}">
                  <a16:creationId xmlns:a16="http://schemas.microsoft.com/office/drawing/2014/main" id="{C30A13FB-0CDE-4EDA-84A1-666372D85EA5}"/>
                </a:ext>
              </a:extLst>
            </p:cNvPr>
            <p:cNvSpPr/>
            <p:nvPr/>
          </p:nvSpPr>
          <p:spPr>
            <a:xfrm>
              <a:off x="470514" y="783356"/>
              <a:ext cx="328989" cy="2948135"/>
            </a:xfrm>
            <a:prstGeom prst="roundRect">
              <a:avLst/>
            </a:prstGeom>
            <a:solidFill>
              <a:schemeClr val="accent1">
                <a:lumMod val="20000"/>
                <a:lumOff val="80000"/>
              </a:schemeClr>
            </a:solidFill>
            <a:ln w="28575" cap="flat" cmpd="sng" algn="ctr">
              <a:solidFill>
                <a:schemeClr val="bg2">
                  <a:lumMod val="75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44" name="椭圆 443">
              <a:extLst>
                <a:ext uri="{FF2B5EF4-FFF2-40B4-BE49-F238E27FC236}">
                  <a16:creationId xmlns:a16="http://schemas.microsoft.com/office/drawing/2014/main" id="{3B08C0E5-6DDC-458C-9FC1-141B7F436693}"/>
                </a:ext>
              </a:extLst>
            </p:cNvPr>
            <p:cNvSpPr/>
            <p:nvPr/>
          </p:nvSpPr>
          <p:spPr>
            <a:xfrm>
              <a:off x="539528" y="1967680"/>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445" name="椭圆 444">
              <a:extLst>
                <a:ext uri="{FF2B5EF4-FFF2-40B4-BE49-F238E27FC236}">
                  <a16:creationId xmlns:a16="http://schemas.microsoft.com/office/drawing/2014/main" id="{C9B8B37E-62BE-46A4-B3BB-934B5DA9A6EB}"/>
                </a:ext>
              </a:extLst>
            </p:cNvPr>
            <p:cNvSpPr/>
            <p:nvPr/>
          </p:nvSpPr>
          <p:spPr>
            <a:xfrm>
              <a:off x="539528" y="1612352"/>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446" name="椭圆 445">
              <a:extLst>
                <a:ext uri="{FF2B5EF4-FFF2-40B4-BE49-F238E27FC236}">
                  <a16:creationId xmlns:a16="http://schemas.microsoft.com/office/drawing/2014/main" id="{400ECF85-A5F6-4519-980A-8219D28EA784}"/>
                </a:ext>
              </a:extLst>
            </p:cNvPr>
            <p:cNvSpPr/>
            <p:nvPr/>
          </p:nvSpPr>
          <p:spPr>
            <a:xfrm>
              <a:off x="539528" y="2677602"/>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447" name="椭圆 446">
              <a:extLst>
                <a:ext uri="{FF2B5EF4-FFF2-40B4-BE49-F238E27FC236}">
                  <a16:creationId xmlns:a16="http://schemas.microsoft.com/office/drawing/2014/main" id="{EEA37909-5822-41D7-8702-92101618AEDF}"/>
                </a:ext>
              </a:extLst>
            </p:cNvPr>
            <p:cNvSpPr/>
            <p:nvPr/>
          </p:nvSpPr>
          <p:spPr>
            <a:xfrm>
              <a:off x="539528" y="2322274"/>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448" name="椭圆 447">
              <a:extLst>
                <a:ext uri="{FF2B5EF4-FFF2-40B4-BE49-F238E27FC236}">
                  <a16:creationId xmlns:a16="http://schemas.microsoft.com/office/drawing/2014/main" id="{9A1BBC1D-4796-4C4C-8803-F7549819D356}"/>
                </a:ext>
              </a:extLst>
            </p:cNvPr>
            <p:cNvSpPr/>
            <p:nvPr/>
          </p:nvSpPr>
          <p:spPr>
            <a:xfrm>
              <a:off x="1065999" y="1973954"/>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449" name="椭圆 448">
              <a:extLst>
                <a:ext uri="{FF2B5EF4-FFF2-40B4-BE49-F238E27FC236}">
                  <a16:creationId xmlns:a16="http://schemas.microsoft.com/office/drawing/2014/main" id="{6CBACCD8-62E7-4E49-9934-F80966983E49}"/>
                </a:ext>
              </a:extLst>
            </p:cNvPr>
            <p:cNvSpPr/>
            <p:nvPr/>
          </p:nvSpPr>
          <p:spPr>
            <a:xfrm>
              <a:off x="1065999" y="1618626"/>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450" name="椭圆 449">
              <a:extLst>
                <a:ext uri="{FF2B5EF4-FFF2-40B4-BE49-F238E27FC236}">
                  <a16:creationId xmlns:a16="http://schemas.microsoft.com/office/drawing/2014/main" id="{1B32A666-7658-4B56-9D64-87DE9124E62F}"/>
                </a:ext>
              </a:extLst>
            </p:cNvPr>
            <p:cNvSpPr/>
            <p:nvPr/>
          </p:nvSpPr>
          <p:spPr>
            <a:xfrm>
              <a:off x="1065999" y="2683876"/>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451" name="椭圆 450">
              <a:extLst>
                <a:ext uri="{FF2B5EF4-FFF2-40B4-BE49-F238E27FC236}">
                  <a16:creationId xmlns:a16="http://schemas.microsoft.com/office/drawing/2014/main" id="{86EB7B3F-C447-4FC4-BE0E-49043650799B}"/>
                </a:ext>
              </a:extLst>
            </p:cNvPr>
            <p:cNvSpPr/>
            <p:nvPr/>
          </p:nvSpPr>
          <p:spPr>
            <a:xfrm>
              <a:off x="1065999" y="2328548"/>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452" name="椭圆 451">
              <a:extLst>
                <a:ext uri="{FF2B5EF4-FFF2-40B4-BE49-F238E27FC236}">
                  <a16:creationId xmlns:a16="http://schemas.microsoft.com/office/drawing/2014/main" id="{64133C54-FFFD-4808-9273-A9C62F9184A7}"/>
                </a:ext>
              </a:extLst>
            </p:cNvPr>
            <p:cNvSpPr/>
            <p:nvPr/>
          </p:nvSpPr>
          <p:spPr>
            <a:xfrm>
              <a:off x="1637492" y="1280467"/>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453" name="椭圆 452">
              <a:extLst>
                <a:ext uri="{FF2B5EF4-FFF2-40B4-BE49-F238E27FC236}">
                  <a16:creationId xmlns:a16="http://schemas.microsoft.com/office/drawing/2014/main" id="{EBDCD9C8-7671-4AFC-90AB-4A2C826534A7}"/>
                </a:ext>
              </a:extLst>
            </p:cNvPr>
            <p:cNvSpPr/>
            <p:nvPr/>
          </p:nvSpPr>
          <p:spPr>
            <a:xfrm>
              <a:off x="1637492" y="925139"/>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454" name="椭圆 453">
              <a:extLst>
                <a:ext uri="{FF2B5EF4-FFF2-40B4-BE49-F238E27FC236}">
                  <a16:creationId xmlns:a16="http://schemas.microsoft.com/office/drawing/2014/main" id="{4EDCA6AA-CB00-4618-B709-D9CA35E99822}"/>
                </a:ext>
              </a:extLst>
            </p:cNvPr>
            <p:cNvSpPr/>
            <p:nvPr/>
          </p:nvSpPr>
          <p:spPr>
            <a:xfrm>
              <a:off x="1637492" y="1990389"/>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455" name="椭圆 454">
              <a:extLst>
                <a:ext uri="{FF2B5EF4-FFF2-40B4-BE49-F238E27FC236}">
                  <a16:creationId xmlns:a16="http://schemas.microsoft.com/office/drawing/2014/main" id="{06880F3E-09F6-4E45-98A2-336A3CF019FD}"/>
                </a:ext>
              </a:extLst>
            </p:cNvPr>
            <p:cNvSpPr/>
            <p:nvPr/>
          </p:nvSpPr>
          <p:spPr>
            <a:xfrm>
              <a:off x="1637492" y="1635061"/>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dirty="0"/>
            </a:p>
          </p:txBody>
        </p:sp>
        <p:sp>
          <p:nvSpPr>
            <p:cNvPr id="456" name="椭圆 455">
              <a:extLst>
                <a:ext uri="{FF2B5EF4-FFF2-40B4-BE49-F238E27FC236}">
                  <a16:creationId xmlns:a16="http://schemas.microsoft.com/office/drawing/2014/main" id="{8A926FD8-EFB3-4328-BB8A-2A24C9D7EF25}"/>
                </a:ext>
              </a:extLst>
            </p:cNvPr>
            <p:cNvSpPr/>
            <p:nvPr/>
          </p:nvSpPr>
          <p:spPr>
            <a:xfrm>
              <a:off x="1637492" y="2700311"/>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457" name="椭圆 456">
              <a:extLst>
                <a:ext uri="{FF2B5EF4-FFF2-40B4-BE49-F238E27FC236}">
                  <a16:creationId xmlns:a16="http://schemas.microsoft.com/office/drawing/2014/main" id="{D8068555-CD28-4D0F-A38B-4A43012C51CA}"/>
                </a:ext>
              </a:extLst>
            </p:cNvPr>
            <p:cNvSpPr/>
            <p:nvPr/>
          </p:nvSpPr>
          <p:spPr>
            <a:xfrm>
              <a:off x="1637492" y="2344983"/>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458" name="椭圆 457">
              <a:extLst>
                <a:ext uri="{FF2B5EF4-FFF2-40B4-BE49-F238E27FC236}">
                  <a16:creationId xmlns:a16="http://schemas.microsoft.com/office/drawing/2014/main" id="{A9CA80D9-555C-4AE5-8BD5-FC7E4602C183}"/>
                </a:ext>
              </a:extLst>
            </p:cNvPr>
            <p:cNvSpPr/>
            <p:nvPr/>
          </p:nvSpPr>
          <p:spPr>
            <a:xfrm>
              <a:off x="1637492" y="3410233"/>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459" name="椭圆 458">
              <a:extLst>
                <a:ext uri="{FF2B5EF4-FFF2-40B4-BE49-F238E27FC236}">
                  <a16:creationId xmlns:a16="http://schemas.microsoft.com/office/drawing/2014/main" id="{EC929FCB-FC07-40D6-B796-DF284A2880EE}"/>
                </a:ext>
              </a:extLst>
            </p:cNvPr>
            <p:cNvSpPr/>
            <p:nvPr/>
          </p:nvSpPr>
          <p:spPr>
            <a:xfrm>
              <a:off x="1637492" y="3054905"/>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460" name="椭圆 459">
              <a:extLst>
                <a:ext uri="{FF2B5EF4-FFF2-40B4-BE49-F238E27FC236}">
                  <a16:creationId xmlns:a16="http://schemas.microsoft.com/office/drawing/2014/main" id="{CE75F940-25BF-4019-80F7-6F437B85F35D}"/>
                </a:ext>
              </a:extLst>
            </p:cNvPr>
            <p:cNvSpPr/>
            <p:nvPr/>
          </p:nvSpPr>
          <p:spPr>
            <a:xfrm>
              <a:off x="1065999" y="1270088"/>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461" name="椭圆 460">
              <a:extLst>
                <a:ext uri="{FF2B5EF4-FFF2-40B4-BE49-F238E27FC236}">
                  <a16:creationId xmlns:a16="http://schemas.microsoft.com/office/drawing/2014/main" id="{091B3348-573E-4FF0-B5EB-89D02982C838}"/>
                </a:ext>
              </a:extLst>
            </p:cNvPr>
            <p:cNvSpPr/>
            <p:nvPr/>
          </p:nvSpPr>
          <p:spPr>
            <a:xfrm>
              <a:off x="1065999" y="3043515"/>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462" name="椭圆 461">
              <a:extLst>
                <a:ext uri="{FF2B5EF4-FFF2-40B4-BE49-F238E27FC236}">
                  <a16:creationId xmlns:a16="http://schemas.microsoft.com/office/drawing/2014/main" id="{1409FFD3-7296-491F-96CE-C1FB333BC30D}"/>
                </a:ext>
              </a:extLst>
            </p:cNvPr>
            <p:cNvSpPr/>
            <p:nvPr/>
          </p:nvSpPr>
          <p:spPr>
            <a:xfrm>
              <a:off x="2225498" y="1984333"/>
              <a:ext cx="173182" cy="180110"/>
            </a:xfrm>
            <a:prstGeom prst="ellipse">
              <a:avLst/>
            </a:prstGeom>
            <a:solidFill>
              <a:schemeClr val="accent6">
                <a:lumMod val="60000"/>
                <a:lumOff val="40000"/>
              </a:schemeClr>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t>1</a:t>
              </a:r>
              <a:endParaRPr lang="zh-CN" altLang="en-US" sz="1100" dirty="0"/>
            </a:p>
          </p:txBody>
        </p:sp>
        <p:sp>
          <p:nvSpPr>
            <p:cNvPr id="463" name="椭圆 462">
              <a:extLst>
                <a:ext uri="{FF2B5EF4-FFF2-40B4-BE49-F238E27FC236}">
                  <a16:creationId xmlns:a16="http://schemas.microsoft.com/office/drawing/2014/main" id="{46D9A698-08AA-432E-81BC-837668CD01A9}"/>
                </a:ext>
              </a:extLst>
            </p:cNvPr>
            <p:cNvSpPr/>
            <p:nvPr/>
          </p:nvSpPr>
          <p:spPr>
            <a:xfrm>
              <a:off x="2225498" y="1629005"/>
              <a:ext cx="173182" cy="180110"/>
            </a:xfrm>
            <a:prstGeom prst="ellipse">
              <a:avLst/>
            </a:prstGeom>
            <a:solidFill>
              <a:schemeClr val="accent6">
                <a:lumMod val="60000"/>
                <a:lumOff val="40000"/>
              </a:schemeClr>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t>1</a:t>
              </a:r>
              <a:endParaRPr lang="zh-CN" altLang="en-US" sz="1100" dirty="0"/>
            </a:p>
          </p:txBody>
        </p:sp>
        <p:sp>
          <p:nvSpPr>
            <p:cNvPr id="464" name="椭圆 463">
              <a:extLst>
                <a:ext uri="{FF2B5EF4-FFF2-40B4-BE49-F238E27FC236}">
                  <a16:creationId xmlns:a16="http://schemas.microsoft.com/office/drawing/2014/main" id="{0DF6AE3E-BBFB-4575-A7BE-EDB68293DDD7}"/>
                </a:ext>
              </a:extLst>
            </p:cNvPr>
            <p:cNvSpPr/>
            <p:nvPr/>
          </p:nvSpPr>
          <p:spPr>
            <a:xfrm>
              <a:off x="2225498" y="2694255"/>
              <a:ext cx="173182" cy="180110"/>
            </a:xfrm>
            <a:prstGeom prst="ellipse">
              <a:avLst/>
            </a:prstGeom>
            <a:solidFill>
              <a:schemeClr val="accent6">
                <a:lumMod val="60000"/>
                <a:lumOff val="40000"/>
              </a:schemeClr>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t>1</a:t>
              </a:r>
              <a:endParaRPr lang="zh-CN" altLang="en-US" sz="1100" dirty="0"/>
            </a:p>
          </p:txBody>
        </p:sp>
        <p:sp>
          <p:nvSpPr>
            <p:cNvPr id="465" name="椭圆 464">
              <a:extLst>
                <a:ext uri="{FF2B5EF4-FFF2-40B4-BE49-F238E27FC236}">
                  <a16:creationId xmlns:a16="http://schemas.microsoft.com/office/drawing/2014/main" id="{24E1C6C4-E1E7-4EBE-9DF2-F3F74B57B72F}"/>
                </a:ext>
              </a:extLst>
            </p:cNvPr>
            <p:cNvSpPr/>
            <p:nvPr/>
          </p:nvSpPr>
          <p:spPr>
            <a:xfrm>
              <a:off x="2225498" y="2338927"/>
              <a:ext cx="173182" cy="180110"/>
            </a:xfrm>
            <a:prstGeom prst="ellipse">
              <a:avLst/>
            </a:prstGeom>
            <a:solidFill>
              <a:schemeClr val="accent6">
                <a:lumMod val="60000"/>
                <a:lumOff val="40000"/>
              </a:schemeClr>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t>1</a:t>
              </a:r>
              <a:endParaRPr lang="zh-CN" altLang="en-US" sz="1100" dirty="0"/>
            </a:p>
          </p:txBody>
        </p:sp>
        <p:sp>
          <p:nvSpPr>
            <p:cNvPr id="466" name="椭圆 465">
              <a:extLst>
                <a:ext uri="{FF2B5EF4-FFF2-40B4-BE49-F238E27FC236}">
                  <a16:creationId xmlns:a16="http://schemas.microsoft.com/office/drawing/2014/main" id="{A99703B4-DE4C-4D6F-B082-EE2B1FC040FD}"/>
                </a:ext>
              </a:extLst>
            </p:cNvPr>
            <p:cNvSpPr/>
            <p:nvPr/>
          </p:nvSpPr>
          <p:spPr>
            <a:xfrm>
              <a:off x="2225498" y="1280467"/>
              <a:ext cx="173182" cy="180110"/>
            </a:xfrm>
            <a:prstGeom prst="ellipse">
              <a:avLst/>
            </a:prstGeom>
            <a:solidFill>
              <a:schemeClr val="accent6">
                <a:lumMod val="60000"/>
                <a:lumOff val="40000"/>
              </a:schemeClr>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t>1</a:t>
              </a:r>
              <a:endParaRPr lang="zh-CN" altLang="en-US" sz="1100" dirty="0"/>
            </a:p>
          </p:txBody>
        </p:sp>
        <p:sp>
          <p:nvSpPr>
            <p:cNvPr id="467" name="椭圆 466">
              <a:extLst>
                <a:ext uri="{FF2B5EF4-FFF2-40B4-BE49-F238E27FC236}">
                  <a16:creationId xmlns:a16="http://schemas.microsoft.com/office/drawing/2014/main" id="{2DCAE672-1134-49D3-9BD5-70CA75D709E0}"/>
                </a:ext>
              </a:extLst>
            </p:cNvPr>
            <p:cNvSpPr/>
            <p:nvPr/>
          </p:nvSpPr>
          <p:spPr>
            <a:xfrm>
              <a:off x="2225498" y="3053894"/>
              <a:ext cx="173182" cy="180110"/>
            </a:xfrm>
            <a:prstGeom prst="ellipse">
              <a:avLst/>
            </a:prstGeom>
            <a:solidFill>
              <a:schemeClr val="accent6">
                <a:lumMod val="60000"/>
                <a:lumOff val="40000"/>
              </a:schemeClr>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t>1</a:t>
              </a:r>
              <a:endParaRPr lang="zh-CN" altLang="en-US" sz="1100" dirty="0"/>
            </a:p>
          </p:txBody>
        </p:sp>
        <p:sp>
          <p:nvSpPr>
            <p:cNvPr id="468" name="椭圆 467">
              <a:extLst>
                <a:ext uri="{FF2B5EF4-FFF2-40B4-BE49-F238E27FC236}">
                  <a16:creationId xmlns:a16="http://schemas.microsoft.com/office/drawing/2014/main" id="{A36D1FB0-C7F5-452B-835B-8154BBDC5C7E}"/>
                </a:ext>
              </a:extLst>
            </p:cNvPr>
            <p:cNvSpPr/>
            <p:nvPr/>
          </p:nvSpPr>
          <p:spPr>
            <a:xfrm>
              <a:off x="2856687" y="1280467"/>
              <a:ext cx="173182" cy="180110"/>
            </a:xfrm>
            <a:prstGeom prst="ellipse">
              <a:avLst/>
            </a:prstGeom>
            <a:solidFill>
              <a:schemeClr val="accent6">
                <a:lumMod val="60000"/>
                <a:lumOff val="40000"/>
              </a:schemeClr>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t>1</a:t>
              </a:r>
              <a:endParaRPr lang="zh-CN" altLang="en-US" sz="1100" dirty="0"/>
            </a:p>
          </p:txBody>
        </p:sp>
        <p:sp>
          <p:nvSpPr>
            <p:cNvPr id="469" name="椭圆 468">
              <a:extLst>
                <a:ext uri="{FF2B5EF4-FFF2-40B4-BE49-F238E27FC236}">
                  <a16:creationId xmlns:a16="http://schemas.microsoft.com/office/drawing/2014/main" id="{C815BF39-8801-4195-BBD8-9D001EEDA46F}"/>
                </a:ext>
              </a:extLst>
            </p:cNvPr>
            <p:cNvSpPr/>
            <p:nvPr/>
          </p:nvSpPr>
          <p:spPr>
            <a:xfrm>
              <a:off x="2856687" y="925139"/>
              <a:ext cx="173182" cy="180110"/>
            </a:xfrm>
            <a:prstGeom prst="ellipse">
              <a:avLst/>
            </a:prstGeom>
            <a:solidFill>
              <a:schemeClr val="accent6">
                <a:lumMod val="60000"/>
                <a:lumOff val="40000"/>
              </a:schemeClr>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t>1</a:t>
              </a:r>
              <a:endParaRPr lang="zh-CN" altLang="en-US" sz="1100" dirty="0"/>
            </a:p>
          </p:txBody>
        </p:sp>
        <p:sp>
          <p:nvSpPr>
            <p:cNvPr id="470" name="椭圆 469">
              <a:extLst>
                <a:ext uri="{FF2B5EF4-FFF2-40B4-BE49-F238E27FC236}">
                  <a16:creationId xmlns:a16="http://schemas.microsoft.com/office/drawing/2014/main" id="{81E5EB4B-1441-4AC6-880A-8B86CFE22F3B}"/>
                </a:ext>
              </a:extLst>
            </p:cNvPr>
            <p:cNvSpPr/>
            <p:nvPr/>
          </p:nvSpPr>
          <p:spPr>
            <a:xfrm>
              <a:off x="2856687" y="1990389"/>
              <a:ext cx="173182" cy="180110"/>
            </a:xfrm>
            <a:prstGeom prst="ellipse">
              <a:avLst/>
            </a:prstGeom>
            <a:solidFill>
              <a:schemeClr val="accent6">
                <a:lumMod val="60000"/>
                <a:lumOff val="40000"/>
              </a:schemeClr>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t>1</a:t>
              </a:r>
              <a:endParaRPr lang="zh-CN" altLang="en-US" sz="1100" dirty="0"/>
            </a:p>
          </p:txBody>
        </p:sp>
        <p:sp>
          <p:nvSpPr>
            <p:cNvPr id="471" name="椭圆 470">
              <a:extLst>
                <a:ext uri="{FF2B5EF4-FFF2-40B4-BE49-F238E27FC236}">
                  <a16:creationId xmlns:a16="http://schemas.microsoft.com/office/drawing/2014/main" id="{3E0923A9-F8EB-419F-81B9-13D0E46DDF0E}"/>
                </a:ext>
              </a:extLst>
            </p:cNvPr>
            <p:cNvSpPr/>
            <p:nvPr/>
          </p:nvSpPr>
          <p:spPr>
            <a:xfrm>
              <a:off x="2856687" y="1635061"/>
              <a:ext cx="173182" cy="180110"/>
            </a:xfrm>
            <a:prstGeom prst="ellipse">
              <a:avLst/>
            </a:prstGeom>
            <a:solidFill>
              <a:schemeClr val="accent6">
                <a:lumMod val="60000"/>
                <a:lumOff val="40000"/>
              </a:schemeClr>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t>1</a:t>
              </a:r>
              <a:endParaRPr lang="zh-CN" altLang="en-US" sz="1100" dirty="0"/>
            </a:p>
          </p:txBody>
        </p:sp>
        <p:sp>
          <p:nvSpPr>
            <p:cNvPr id="472" name="椭圆 471">
              <a:extLst>
                <a:ext uri="{FF2B5EF4-FFF2-40B4-BE49-F238E27FC236}">
                  <a16:creationId xmlns:a16="http://schemas.microsoft.com/office/drawing/2014/main" id="{58C771FE-434D-473D-B26F-0943078E6E1D}"/>
                </a:ext>
              </a:extLst>
            </p:cNvPr>
            <p:cNvSpPr/>
            <p:nvPr/>
          </p:nvSpPr>
          <p:spPr>
            <a:xfrm>
              <a:off x="2856687" y="2700311"/>
              <a:ext cx="173182" cy="180110"/>
            </a:xfrm>
            <a:prstGeom prst="ellipse">
              <a:avLst/>
            </a:prstGeom>
            <a:solidFill>
              <a:schemeClr val="accent6">
                <a:lumMod val="60000"/>
                <a:lumOff val="40000"/>
              </a:schemeClr>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t>1</a:t>
              </a:r>
              <a:endParaRPr lang="zh-CN" altLang="en-US" sz="1100" dirty="0"/>
            </a:p>
          </p:txBody>
        </p:sp>
        <p:sp>
          <p:nvSpPr>
            <p:cNvPr id="473" name="椭圆 472">
              <a:extLst>
                <a:ext uri="{FF2B5EF4-FFF2-40B4-BE49-F238E27FC236}">
                  <a16:creationId xmlns:a16="http://schemas.microsoft.com/office/drawing/2014/main" id="{9AF8C5D7-0F25-48AC-AD80-517C6CD9C608}"/>
                </a:ext>
              </a:extLst>
            </p:cNvPr>
            <p:cNvSpPr/>
            <p:nvPr/>
          </p:nvSpPr>
          <p:spPr>
            <a:xfrm>
              <a:off x="2856687" y="2344983"/>
              <a:ext cx="173182" cy="180110"/>
            </a:xfrm>
            <a:prstGeom prst="ellipse">
              <a:avLst/>
            </a:prstGeom>
            <a:solidFill>
              <a:schemeClr val="accent6">
                <a:lumMod val="60000"/>
                <a:lumOff val="40000"/>
              </a:schemeClr>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t>1</a:t>
              </a:r>
              <a:endParaRPr lang="zh-CN" altLang="en-US" sz="1100" dirty="0"/>
            </a:p>
          </p:txBody>
        </p:sp>
        <p:sp>
          <p:nvSpPr>
            <p:cNvPr id="474" name="椭圆 473">
              <a:extLst>
                <a:ext uri="{FF2B5EF4-FFF2-40B4-BE49-F238E27FC236}">
                  <a16:creationId xmlns:a16="http://schemas.microsoft.com/office/drawing/2014/main" id="{04F2816E-D3F3-40D1-82DE-B9D44AD9DF35}"/>
                </a:ext>
              </a:extLst>
            </p:cNvPr>
            <p:cNvSpPr/>
            <p:nvPr/>
          </p:nvSpPr>
          <p:spPr>
            <a:xfrm>
              <a:off x="2856687" y="3410233"/>
              <a:ext cx="173182" cy="180110"/>
            </a:xfrm>
            <a:prstGeom prst="ellipse">
              <a:avLst/>
            </a:prstGeom>
            <a:solidFill>
              <a:schemeClr val="accent6">
                <a:lumMod val="60000"/>
                <a:lumOff val="40000"/>
              </a:schemeClr>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t>1</a:t>
              </a:r>
              <a:endParaRPr lang="zh-CN" altLang="en-US" sz="1100" dirty="0"/>
            </a:p>
          </p:txBody>
        </p:sp>
        <p:sp>
          <p:nvSpPr>
            <p:cNvPr id="475" name="椭圆 474">
              <a:extLst>
                <a:ext uri="{FF2B5EF4-FFF2-40B4-BE49-F238E27FC236}">
                  <a16:creationId xmlns:a16="http://schemas.microsoft.com/office/drawing/2014/main" id="{42214FF1-6DB9-4973-8A77-A34373E8A955}"/>
                </a:ext>
              </a:extLst>
            </p:cNvPr>
            <p:cNvSpPr/>
            <p:nvPr/>
          </p:nvSpPr>
          <p:spPr>
            <a:xfrm>
              <a:off x="2856687" y="3054905"/>
              <a:ext cx="173182" cy="180110"/>
            </a:xfrm>
            <a:prstGeom prst="ellipse">
              <a:avLst/>
            </a:prstGeom>
            <a:solidFill>
              <a:schemeClr val="accent6">
                <a:lumMod val="60000"/>
                <a:lumOff val="40000"/>
              </a:schemeClr>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t>1</a:t>
              </a:r>
              <a:endParaRPr lang="zh-CN" altLang="en-US" sz="1100" dirty="0"/>
            </a:p>
          </p:txBody>
        </p:sp>
        <p:cxnSp>
          <p:nvCxnSpPr>
            <p:cNvPr id="476" name="直接连接符 475">
              <a:extLst>
                <a:ext uri="{FF2B5EF4-FFF2-40B4-BE49-F238E27FC236}">
                  <a16:creationId xmlns:a16="http://schemas.microsoft.com/office/drawing/2014/main" id="{90C17EFC-153C-49D7-BD04-F2E44F002F48}"/>
                </a:ext>
              </a:extLst>
            </p:cNvPr>
            <p:cNvCxnSpPr>
              <a:stCxn id="445" idx="6"/>
              <a:endCxn id="460" idx="2"/>
            </p:cNvCxnSpPr>
            <p:nvPr/>
          </p:nvCxnSpPr>
          <p:spPr>
            <a:xfrm flipV="1">
              <a:off x="712710" y="1360143"/>
              <a:ext cx="353289" cy="342264"/>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477" name="直接连接符 476">
              <a:extLst>
                <a:ext uri="{FF2B5EF4-FFF2-40B4-BE49-F238E27FC236}">
                  <a16:creationId xmlns:a16="http://schemas.microsoft.com/office/drawing/2014/main" id="{D2E0D7DC-2E39-468D-B9F3-F2479C6CF268}"/>
                </a:ext>
              </a:extLst>
            </p:cNvPr>
            <p:cNvCxnSpPr>
              <a:stCxn id="445" idx="6"/>
              <a:endCxn id="448" idx="2"/>
            </p:cNvCxnSpPr>
            <p:nvPr/>
          </p:nvCxnSpPr>
          <p:spPr>
            <a:xfrm>
              <a:off x="712710" y="1702407"/>
              <a:ext cx="353289" cy="3616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8" name="直接连接符 477">
              <a:extLst>
                <a:ext uri="{FF2B5EF4-FFF2-40B4-BE49-F238E27FC236}">
                  <a16:creationId xmlns:a16="http://schemas.microsoft.com/office/drawing/2014/main" id="{9F44AD7B-8DB9-49A6-8A45-9ACDE2906079}"/>
                </a:ext>
              </a:extLst>
            </p:cNvPr>
            <p:cNvCxnSpPr>
              <a:stCxn id="444" idx="6"/>
              <a:endCxn id="451" idx="2"/>
            </p:cNvCxnSpPr>
            <p:nvPr/>
          </p:nvCxnSpPr>
          <p:spPr>
            <a:xfrm>
              <a:off x="712710" y="2057735"/>
              <a:ext cx="353289" cy="3608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9" name="直接连接符 478">
              <a:extLst>
                <a:ext uri="{FF2B5EF4-FFF2-40B4-BE49-F238E27FC236}">
                  <a16:creationId xmlns:a16="http://schemas.microsoft.com/office/drawing/2014/main" id="{A03CFA5D-2013-492D-9982-C70DC449B17D}"/>
                </a:ext>
              </a:extLst>
            </p:cNvPr>
            <p:cNvCxnSpPr>
              <a:stCxn id="447" idx="6"/>
              <a:endCxn id="450" idx="2"/>
            </p:cNvCxnSpPr>
            <p:nvPr/>
          </p:nvCxnSpPr>
          <p:spPr>
            <a:xfrm>
              <a:off x="712710" y="2412329"/>
              <a:ext cx="353289" cy="3616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0" name="直接连接符 479">
              <a:extLst>
                <a:ext uri="{FF2B5EF4-FFF2-40B4-BE49-F238E27FC236}">
                  <a16:creationId xmlns:a16="http://schemas.microsoft.com/office/drawing/2014/main" id="{C5EDDC3C-3A1E-4372-92FE-EDE83E5F7A29}"/>
                </a:ext>
              </a:extLst>
            </p:cNvPr>
            <p:cNvCxnSpPr>
              <a:stCxn id="446" idx="6"/>
              <a:endCxn id="461" idx="2"/>
            </p:cNvCxnSpPr>
            <p:nvPr/>
          </p:nvCxnSpPr>
          <p:spPr>
            <a:xfrm>
              <a:off x="712710" y="2767657"/>
              <a:ext cx="353289" cy="3659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1" name="直接连接符 480">
              <a:extLst>
                <a:ext uri="{FF2B5EF4-FFF2-40B4-BE49-F238E27FC236}">
                  <a16:creationId xmlns:a16="http://schemas.microsoft.com/office/drawing/2014/main" id="{C1C204D3-D4F3-4040-9BE7-28F3894F7A74}"/>
                </a:ext>
              </a:extLst>
            </p:cNvPr>
            <p:cNvCxnSpPr>
              <a:stCxn id="449" idx="2"/>
              <a:endCxn id="444" idx="6"/>
            </p:cNvCxnSpPr>
            <p:nvPr/>
          </p:nvCxnSpPr>
          <p:spPr>
            <a:xfrm flipH="1">
              <a:off x="712710" y="1708681"/>
              <a:ext cx="353289" cy="3490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直接连接符 481">
              <a:extLst>
                <a:ext uri="{FF2B5EF4-FFF2-40B4-BE49-F238E27FC236}">
                  <a16:creationId xmlns:a16="http://schemas.microsoft.com/office/drawing/2014/main" id="{BF7153A2-2E63-4AE8-A589-30D026FE2ED5}"/>
                </a:ext>
              </a:extLst>
            </p:cNvPr>
            <p:cNvCxnSpPr>
              <a:stCxn id="448" idx="2"/>
              <a:endCxn id="447" idx="6"/>
            </p:cNvCxnSpPr>
            <p:nvPr/>
          </p:nvCxnSpPr>
          <p:spPr>
            <a:xfrm flipH="1">
              <a:off x="712710" y="2064009"/>
              <a:ext cx="353289" cy="3483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直接连接符 482">
              <a:extLst>
                <a:ext uri="{FF2B5EF4-FFF2-40B4-BE49-F238E27FC236}">
                  <a16:creationId xmlns:a16="http://schemas.microsoft.com/office/drawing/2014/main" id="{75160E5A-6215-49A3-A03B-85C4A2A68745}"/>
                </a:ext>
              </a:extLst>
            </p:cNvPr>
            <p:cNvCxnSpPr>
              <a:stCxn id="451" idx="2"/>
              <a:endCxn id="446" idx="6"/>
            </p:cNvCxnSpPr>
            <p:nvPr/>
          </p:nvCxnSpPr>
          <p:spPr>
            <a:xfrm flipH="1">
              <a:off x="712710" y="2418603"/>
              <a:ext cx="353289" cy="3490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直接连接符 483">
              <a:extLst>
                <a:ext uri="{FF2B5EF4-FFF2-40B4-BE49-F238E27FC236}">
                  <a16:creationId xmlns:a16="http://schemas.microsoft.com/office/drawing/2014/main" id="{02BD549A-4E17-4C0C-9D26-84AC58122DEE}"/>
                </a:ext>
              </a:extLst>
            </p:cNvPr>
            <p:cNvCxnSpPr>
              <a:stCxn id="453" idx="2"/>
              <a:endCxn id="460" idx="6"/>
            </p:cNvCxnSpPr>
            <p:nvPr/>
          </p:nvCxnSpPr>
          <p:spPr>
            <a:xfrm flipH="1">
              <a:off x="1239181" y="1015194"/>
              <a:ext cx="398311" cy="3449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直接连接符 484">
              <a:extLst>
                <a:ext uri="{FF2B5EF4-FFF2-40B4-BE49-F238E27FC236}">
                  <a16:creationId xmlns:a16="http://schemas.microsoft.com/office/drawing/2014/main" id="{B194A5DD-9028-4143-8C1C-AA61EDDA17E2}"/>
                </a:ext>
              </a:extLst>
            </p:cNvPr>
            <p:cNvCxnSpPr>
              <a:stCxn id="460" idx="6"/>
              <a:endCxn id="455" idx="2"/>
            </p:cNvCxnSpPr>
            <p:nvPr/>
          </p:nvCxnSpPr>
          <p:spPr>
            <a:xfrm>
              <a:off x="1239181" y="1360143"/>
              <a:ext cx="398311" cy="3649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直接连接符 485">
              <a:extLst>
                <a:ext uri="{FF2B5EF4-FFF2-40B4-BE49-F238E27FC236}">
                  <a16:creationId xmlns:a16="http://schemas.microsoft.com/office/drawing/2014/main" id="{8DFF4B80-32E3-4D07-A6EA-9E02A6EAE204}"/>
                </a:ext>
              </a:extLst>
            </p:cNvPr>
            <p:cNvCxnSpPr>
              <a:stCxn id="452" idx="2"/>
              <a:endCxn id="449" idx="6"/>
            </p:cNvCxnSpPr>
            <p:nvPr/>
          </p:nvCxnSpPr>
          <p:spPr>
            <a:xfrm flipH="1">
              <a:off x="1239181" y="1370522"/>
              <a:ext cx="398311" cy="3381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直接连接符 486">
              <a:extLst>
                <a:ext uri="{FF2B5EF4-FFF2-40B4-BE49-F238E27FC236}">
                  <a16:creationId xmlns:a16="http://schemas.microsoft.com/office/drawing/2014/main" id="{284FB63F-3BF2-47D4-8A00-BF8B57324047}"/>
                </a:ext>
              </a:extLst>
            </p:cNvPr>
            <p:cNvCxnSpPr>
              <a:stCxn id="449" idx="6"/>
              <a:endCxn id="454" idx="2"/>
            </p:cNvCxnSpPr>
            <p:nvPr/>
          </p:nvCxnSpPr>
          <p:spPr>
            <a:xfrm>
              <a:off x="1239181" y="1708681"/>
              <a:ext cx="398311" cy="3717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8" name="直接连接符 487">
              <a:extLst>
                <a:ext uri="{FF2B5EF4-FFF2-40B4-BE49-F238E27FC236}">
                  <a16:creationId xmlns:a16="http://schemas.microsoft.com/office/drawing/2014/main" id="{532144FE-C476-4EEB-A156-10D501737E2B}"/>
                </a:ext>
              </a:extLst>
            </p:cNvPr>
            <p:cNvCxnSpPr>
              <a:stCxn id="448" idx="6"/>
              <a:endCxn id="455" idx="2"/>
            </p:cNvCxnSpPr>
            <p:nvPr/>
          </p:nvCxnSpPr>
          <p:spPr>
            <a:xfrm flipV="1">
              <a:off x="1239181" y="1725116"/>
              <a:ext cx="398311" cy="3388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9" name="直接连接符 488">
              <a:extLst>
                <a:ext uri="{FF2B5EF4-FFF2-40B4-BE49-F238E27FC236}">
                  <a16:creationId xmlns:a16="http://schemas.microsoft.com/office/drawing/2014/main" id="{337A8C6E-5E02-4564-8B02-C54E6DD4CBF9}"/>
                </a:ext>
              </a:extLst>
            </p:cNvPr>
            <p:cNvCxnSpPr>
              <a:stCxn id="448" idx="6"/>
              <a:endCxn id="457" idx="2"/>
            </p:cNvCxnSpPr>
            <p:nvPr/>
          </p:nvCxnSpPr>
          <p:spPr>
            <a:xfrm>
              <a:off x="1239181" y="2064009"/>
              <a:ext cx="398311" cy="3710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0" name="直接连接符 489">
              <a:extLst>
                <a:ext uri="{FF2B5EF4-FFF2-40B4-BE49-F238E27FC236}">
                  <a16:creationId xmlns:a16="http://schemas.microsoft.com/office/drawing/2014/main" id="{543875E9-83CA-4BF6-9D7A-A7740947D393}"/>
                </a:ext>
              </a:extLst>
            </p:cNvPr>
            <p:cNvCxnSpPr>
              <a:stCxn id="454" idx="2"/>
              <a:endCxn id="451" idx="6"/>
            </p:cNvCxnSpPr>
            <p:nvPr/>
          </p:nvCxnSpPr>
          <p:spPr>
            <a:xfrm flipH="1">
              <a:off x="1239181" y="2080444"/>
              <a:ext cx="398311" cy="3381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1" name="直接连接符 490">
              <a:extLst>
                <a:ext uri="{FF2B5EF4-FFF2-40B4-BE49-F238E27FC236}">
                  <a16:creationId xmlns:a16="http://schemas.microsoft.com/office/drawing/2014/main" id="{006822CA-7787-4898-9C52-5CBBAC50B5D9}"/>
                </a:ext>
              </a:extLst>
            </p:cNvPr>
            <p:cNvCxnSpPr>
              <a:stCxn id="451" idx="6"/>
              <a:endCxn id="456" idx="2"/>
            </p:cNvCxnSpPr>
            <p:nvPr/>
          </p:nvCxnSpPr>
          <p:spPr>
            <a:xfrm>
              <a:off x="1239181" y="2418603"/>
              <a:ext cx="398311" cy="3717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2" name="直接连接符 491">
              <a:extLst>
                <a:ext uri="{FF2B5EF4-FFF2-40B4-BE49-F238E27FC236}">
                  <a16:creationId xmlns:a16="http://schemas.microsoft.com/office/drawing/2014/main" id="{A3D13812-CB61-4BD1-A41F-9CAC9AC0955C}"/>
                </a:ext>
              </a:extLst>
            </p:cNvPr>
            <p:cNvCxnSpPr>
              <a:stCxn id="457" idx="2"/>
              <a:endCxn id="450" idx="6"/>
            </p:cNvCxnSpPr>
            <p:nvPr/>
          </p:nvCxnSpPr>
          <p:spPr>
            <a:xfrm flipH="1">
              <a:off x="1239181" y="2435038"/>
              <a:ext cx="398311" cy="3388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3" name="直接连接符 492">
              <a:extLst>
                <a:ext uri="{FF2B5EF4-FFF2-40B4-BE49-F238E27FC236}">
                  <a16:creationId xmlns:a16="http://schemas.microsoft.com/office/drawing/2014/main" id="{ED77B0B8-DEC2-48A1-98A9-B2F0C2CFDDB0}"/>
                </a:ext>
              </a:extLst>
            </p:cNvPr>
            <p:cNvCxnSpPr>
              <a:stCxn id="450" idx="6"/>
              <a:endCxn id="459" idx="2"/>
            </p:cNvCxnSpPr>
            <p:nvPr/>
          </p:nvCxnSpPr>
          <p:spPr>
            <a:xfrm>
              <a:off x="1239181" y="2773931"/>
              <a:ext cx="398311" cy="3710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4" name="直接连接符 493">
              <a:extLst>
                <a:ext uri="{FF2B5EF4-FFF2-40B4-BE49-F238E27FC236}">
                  <a16:creationId xmlns:a16="http://schemas.microsoft.com/office/drawing/2014/main" id="{84EF4E33-FAD3-4D23-A54C-365365EB149C}"/>
                </a:ext>
              </a:extLst>
            </p:cNvPr>
            <p:cNvCxnSpPr>
              <a:stCxn id="456" idx="2"/>
              <a:endCxn id="461" idx="6"/>
            </p:cNvCxnSpPr>
            <p:nvPr/>
          </p:nvCxnSpPr>
          <p:spPr>
            <a:xfrm flipH="1">
              <a:off x="1239181" y="2790366"/>
              <a:ext cx="398311" cy="3432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5" name="直接连接符 494">
              <a:extLst>
                <a:ext uri="{FF2B5EF4-FFF2-40B4-BE49-F238E27FC236}">
                  <a16:creationId xmlns:a16="http://schemas.microsoft.com/office/drawing/2014/main" id="{6AF6C6D2-81F2-4F66-90FE-5A2160AFBB0C}"/>
                </a:ext>
              </a:extLst>
            </p:cNvPr>
            <p:cNvCxnSpPr>
              <a:stCxn id="461" idx="6"/>
              <a:endCxn id="458" idx="2"/>
            </p:cNvCxnSpPr>
            <p:nvPr/>
          </p:nvCxnSpPr>
          <p:spPr>
            <a:xfrm>
              <a:off x="1239181" y="3133570"/>
              <a:ext cx="398311" cy="3667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6" name="直接连接符 495">
              <a:extLst>
                <a:ext uri="{FF2B5EF4-FFF2-40B4-BE49-F238E27FC236}">
                  <a16:creationId xmlns:a16="http://schemas.microsoft.com/office/drawing/2014/main" id="{43919EA0-CC74-4832-800F-89A5A1B453D0}"/>
                </a:ext>
              </a:extLst>
            </p:cNvPr>
            <p:cNvCxnSpPr>
              <a:stCxn id="453" idx="6"/>
              <a:endCxn id="466" idx="2"/>
            </p:cNvCxnSpPr>
            <p:nvPr/>
          </p:nvCxnSpPr>
          <p:spPr>
            <a:xfrm>
              <a:off x="1810674" y="1015194"/>
              <a:ext cx="414824" cy="3553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7" name="直接连接符 496">
              <a:extLst>
                <a:ext uri="{FF2B5EF4-FFF2-40B4-BE49-F238E27FC236}">
                  <a16:creationId xmlns:a16="http://schemas.microsoft.com/office/drawing/2014/main" id="{CF6A2840-E179-459A-AB30-6ADE85398B29}"/>
                </a:ext>
              </a:extLst>
            </p:cNvPr>
            <p:cNvCxnSpPr>
              <a:stCxn id="452" idx="6"/>
              <a:endCxn id="463" idx="2"/>
            </p:cNvCxnSpPr>
            <p:nvPr/>
          </p:nvCxnSpPr>
          <p:spPr>
            <a:xfrm>
              <a:off x="1810674" y="1370522"/>
              <a:ext cx="414824" cy="3485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直接连接符 497">
              <a:extLst>
                <a:ext uri="{FF2B5EF4-FFF2-40B4-BE49-F238E27FC236}">
                  <a16:creationId xmlns:a16="http://schemas.microsoft.com/office/drawing/2014/main" id="{81B7CB9D-D15E-4D37-BB37-6DE3523636C3}"/>
                </a:ext>
              </a:extLst>
            </p:cNvPr>
            <p:cNvCxnSpPr>
              <a:stCxn id="455" idx="6"/>
              <a:endCxn id="462" idx="2"/>
            </p:cNvCxnSpPr>
            <p:nvPr/>
          </p:nvCxnSpPr>
          <p:spPr>
            <a:xfrm>
              <a:off x="1810674" y="1725116"/>
              <a:ext cx="414824" cy="3492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直接连接符 498">
              <a:extLst>
                <a:ext uri="{FF2B5EF4-FFF2-40B4-BE49-F238E27FC236}">
                  <a16:creationId xmlns:a16="http://schemas.microsoft.com/office/drawing/2014/main" id="{D7565936-BFCB-4DEA-BB23-EF678DC7F744}"/>
                </a:ext>
              </a:extLst>
            </p:cNvPr>
            <p:cNvCxnSpPr>
              <a:stCxn id="454" idx="6"/>
              <a:endCxn id="465" idx="2"/>
            </p:cNvCxnSpPr>
            <p:nvPr/>
          </p:nvCxnSpPr>
          <p:spPr>
            <a:xfrm>
              <a:off x="1810674" y="2080444"/>
              <a:ext cx="414824" cy="3485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0" name="直接连接符 499">
              <a:extLst>
                <a:ext uri="{FF2B5EF4-FFF2-40B4-BE49-F238E27FC236}">
                  <a16:creationId xmlns:a16="http://schemas.microsoft.com/office/drawing/2014/main" id="{E37CDA03-9E57-4B38-AF8F-55152B988D79}"/>
                </a:ext>
              </a:extLst>
            </p:cNvPr>
            <p:cNvCxnSpPr>
              <a:stCxn id="457" idx="6"/>
              <a:endCxn id="464" idx="2"/>
            </p:cNvCxnSpPr>
            <p:nvPr/>
          </p:nvCxnSpPr>
          <p:spPr>
            <a:xfrm>
              <a:off x="1810674" y="2435038"/>
              <a:ext cx="414824" cy="3492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1" name="直接连接符 500">
              <a:extLst>
                <a:ext uri="{FF2B5EF4-FFF2-40B4-BE49-F238E27FC236}">
                  <a16:creationId xmlns:a16="http://schemas.microsoft.com/office/drawing/2014/main" id="{CDAA90C0-4678-4C01-A37A-2E2831EABCAD}"/>
                </a:ext>
              </a:extLst>
            </p:cNvPr>
            <p:cNvCxnSpPr>
              <a:stCxn id="456" idx="6"/>
              <a:endCxn id="467" idx="2"/>
            </p:cNvCxnSpPr>
            <p:nvPr/>
          </p:nvCxnSpPr>
          <p:spPr>
            <a:xfrm>
              <a:off x="1810674" y="2790366"/>
              <a:ext cx="414824" cy="3535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2" name="直接连接符 501">
              <a:extLst>
                <a:ext uri="{FF2B5EF4-FFF2-40B4-BE49-F238E27FC236}">
                  <a16:creationId xmlns:a16="http://schemas.microsoft.com/office/drawing/2014/main" id="{B1C413E4-B78A-4BA6-B8A5-053C0FF42D72}"/>
                </a:ext>
              </a:extLst>
            </p:cNvPr>
            <p:cNvCxnSpPr>
              <a:stCxn id="458" idx="6"/>
              <a:endCxn id="467" idx="2"/>
            </p:cNvCxnSpPr>
            <p:nvPr/>
          </p:nvCxnSpPr>
          <p:spPr>
            <a:xfrm flipV="1">
              <a:off x="1810674" y="3143949"/>
              <a:ext cx="414824" cy="3563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3" name="直接连接符 502">
              <a:extLst>
                <a:ext uri="{FF2B5EF4-FFF2-40B4-BE49-F238E27FC236}">
                  <a16:creationId xmlns:a16="http://schemas.microsoft.com/office/drawing/2014/main" id="{B24DC93D-1A8D-4E0C-A5AA-9D6A5DF9E3D1}"/>
                </a:ext>
              </a:extLst>
            </p:cNvPr>
            <p:cNvCxnSpPr>
              <a:stCxn id="459" idx="6"/>
              <a:endCxn id="464" idx="2"/>
            </p:cNvCxnSpPr>
            <p:nvPr/>
          </p:nvCxnSpPr>
          <p:spPr>
            <a:xfrm flipV="1">
              <a:off x="1810674" y="2784310"/>
              <a:ext cx="414824" cy="3606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4" name="直接连接符 503">
              <a:extLst>
                <a:ext uri="{FF2B5EF4-FFF2-40B4-BE49-F238E27FC236}">
                  <a16:creationId xmlns:a16="http://schemas.microsoft.com/office/drawing/2014/main" id="{5D8AB591-B815-47A6-A688-27EDF5892926}"/>
                </a:ext>
              </a:extLst>
            </p:cNvPr>
            <p:cNvCxnSpPr>
              <a:stCxn id="456" idx="6"/>
              <a:endCxn id="465" idx="2"/>
            </p:cNvCxnSpPr>
            <p:nvPr/>
          </p:nvCxnSpPr>
          <p:spPr>
            <a:xfrm flipV="1">
              <a:off x="1810674" y="2428982"/>
              <a:ext cx="414824" cy="3613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5" name="直接连接符 504">
              <a:extLst>
                <a:ext uri="{FF2B5EF4-FFF2-40B4-BE49-F238E27FC236}">
                  <a16:creationId xmlns:a16="http://schemas.microsoft.com/office/drawing/2014/main" id="{023FBC79-3721-4B02-A463-01F9A6454333}"/>
                </a:ext>
              </a:extLst>
            </p:cNvPr>
            <p:cNvCxnSpPr>
              <a:stCxn id="457" idx="6"/>
              <a:endCxn id="462" idx="2"/>
            </p:cNvCxnSpPr>
            <p:nvPr/>
          </p:nvCxnSpPr>
          <p:spPr>
            <a:xfrm flipV="1">
              <a:off x="1810674" y="2074388"/>
              <a:ext cx="414824" cy="3606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6" name="直接连接符 505">
              <a:extLst>
                <a:ext uri="{FF2B5EF4-FFF2-40B4-BE49-F238E27FC236}">
                  <a16:creationId xmlns:a16="http://schemas.microsoft.com/office/drawing/2014/main" id="{778064F2-AB90-4467-993D-B43B5A6752E5}"/>
                </a:ext>
              </a:extLst>
            </p:cNvPr>
            <p:cNvCxnSpPr>
              <a:stCxn id="454" idx="6"/>
              <a:endCxn id="463" idx="2"/>
            </p:cNvCxnSpPr>
            <p:nvPr/>
          </p:nvCxnSpPr>
          <p:spPr>
            <a:xfrm flipV="1">
              <a:off x="1810674" y="1719060"/>
              <a:ext cx="414824" cy="3613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7" name="直接连接符 506">
              <a:extLst>
                <a:ext uri="{FF2B5EF4-FFF2-40B4-BE49-F238E27FC236}">
                  <a16:creationId xmlns:a16="http://schemas.microsoft.com/office/drawing/2014/main" id="{E00DB23B-9479-4EEB-BE87-1A3106F3800E}"/>
                </a:ext>
              </a:extLst>
            </p:cNvPr>
            <p:cNvCxnSpPr>
              <a:stCxn id="455" idx="6"/>
              <a:endCxn id="466" idx="2"/>
            </p:cNvCxnSpPr>
            <p:nvPr/>
          </p:nvCxnSpPr>
          <p:spPr>
            <a:xfrm flipV="1">
              <a:off x="1810674" y="1370522"/>
              <a:ext cx="414824" cy="3545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8" name="直接连接符 507">
              <a:extLst>
                <a:ext uri="{FF2B5EF4-FFF2-40B4-BE49-F238E27FC236}">
                  <a16:creationId xmlns:a16="http://schemas.microsoft.com/office/drawing/2014/main" id="{46C3DFE2-0E57-4881-9644-407A3F87C251}"/>
                </a:ext>
              </a:extLst>
            </p:cNvPr>
            <p:cNvCxnSpPr>
              <a:stCxn id="466" idx="6"/>
              <a:endCxn id="469" idx="2"/>
            </p:cNvCxnSpPr>
            <p:nvPr/>
          </p:nvCxnSpPr>
          <p:spPr>
            <a:xfrm flipV="1">
              <a:off x="2398680" y="1015194"/>
              <a:ext cx="458007" cy="3553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9" name="直接连接符 508">
              <a:extLst>
                <a:ext uri="{FF2B5EF4-FFF2-40B4-BE49-F238E27FC236}">
                  <a16:creationId xmlns:a16="http://schemas.microsoft.com/office/drawing/2014/main" id="{9DC7B2E6-0C73-4036-A29A-7E2956F36D8C}"/>
                </a:ext>
              </a:extLst>
            </p:cNvPr>
            <p:cNvCxnSpPr>
              <a:stCxn id="463" idx="6"/>
              <a:endCxn id="468" idx="2"/>
            </p:cNvCxnSpPr>
            <p:nvPr/>
          </p:nvCxnSpPr>
          <p:spPr>
            <a:xfrm flipV="1">
              <a:off x="2398680" y="1370522"/>
              <a:ext cx="458007" cy="3485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0" name="直接连接符 509">
              <a:extLst>
                <a:ext uri="{FF2B5EF4-FFF2-40B4-BE49-F238E27FC236}">
                  <a16:creationId xmlns:a16="http://schemas.microsoft.com/office/drawing/2014/main" id="{F67D9649-45AC-4E08-B79D-B940F95DE7C0}"/>
                </a:ext>
              </a:extLst>
            </p:cNvPr>
            <p:cNvCxnSpPr>
              <a:stCxn id="462" idx="6"/>
              <a:endCxn id="471" idx="2"/>
            </p:cNvCxnSpPr>
            <p:nvPr/>
          </p:nvCxnSpPr>
          <p:spPr>
            <a:xfrm flipV="1">
              <a:off x="2398680" y="1725116"/>
              <a:ext cx="458007" cy="3492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1" name="直接连接符 510">
              <a:extLst>
                <a:ext uri="{FF2B5EF4-FFF2-40B4-BE49-F238E27FC236}">
                  <a16:creationId xmlns:a16="http://schemas.microsoft.com/office/drawing/2014/main" id="{5FEDA4C7-19F3-4A35-93B6-5DE15DBB3F3A}"/>
                </a:ext>
              </a:extLst>
            </p:cNvPr>
            <p:cNvCxnSpPr>
              <a:stCxn id="465" idx="6"/>
              <a:endCxn id="470" idx="2"/>
            </p:cNvCxnSpPr>
            <p:nvPr/>
          </p:nvCxnSpPr>
          <p:spPr>
            <a:xfrm flipV="1">
              <a:off x="2398680" y="2080444"/>
              <a:ext cx="458007" cy="3485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2" name="直接连接符 511">
              <a:extLst>
                <a:ext uri="{FF2B5EF4-FFF2-40B4-BE49-F238E27FC236}">
                  <a16:creationId xmlns:a16="http://schemas.microsoft.com/office/drawing/2014/main" id="{7E01CA75-A78F-4E92-A2B3-4F20E00413D4}"/>
                </a:ext>
              </a:extLst>
            </p:cNvPr>
            <p:cNvCxnSpPr>
              <a:stCxn id="464" idx="6"/>
              <a:endCxn id="473" idx="2"/>
            </p:cNvCxnSpPr>
            <p:nvPr/>
          </p:nvCxnSpPr>
          <p:spPr>
            <a:xfrm flipV="1">
              <a:off x="2398680" y="2435038"/>
              <a:ext cx="458007" cy="3492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3" name="直接连接符 512">
              <a:extLst>
                <a:ext uri="{FF2B5EF4-FFF2-40B4-BE49-F238E27FC236}">
                  <a16:creationId xmlns:a16="http://schemas.microsoft.com/office/drawing/2014/main" id="{BB4A6834-593A-497C-A53D-D0D6C0E33182}"/>
                </a:ext>
              </a:extLst>
            </p:cNvPr>
            <p:cNvCxnSpPr>
              <a:stCxn id="467" idx="6"/>
              <a:endCxn id="472" idx="2"/>
            </p:cNvCxnSpPr>
            <p:nvPr/>
          </p:nvCxnSpPr>
          <p:spPr>
            <a:xfrm flipV="1">
              <a:off x="2398680" y="2790366"/>
              <a:ext cx="458007" cy="3535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4" name="直接连接符 513">
              <a:extLst>
                <a:ext uri="{FF2B5EF4-FFF2-40B4-BE49-F238E27FC236}">
                  <a16:creationId xmlns:a16="http://schemas.microsoft.com/office/drawing/2014/main" id="{252221CA-BA4E-4B67-A307-2ED8B13C666A}"/>
                </a:ext>
              </a:extLst>
            </p:cNvPr>
            <p:cNvCxnSpPr>
              <a:stCxn id="474" idx="2"/>
              <a:endCxn id="467" idx="6"/>
            </p:cNvCxnSpPr>
            <p:nvPr/>
          </p:nvCxnSpPr>
          <p:spPr>
            <a:xfrm flipH="1" flipV="1">
              <a:off x="2398680" y="3143949"/>
              <a:ext cx="458007" cy="3563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5" name="直接连接符 514">
              <a:extLst>
                <a:ext uri="{FF2B5EF4-FFF2-40B4-BE49-F238E27FC236}">
                  <a16:creationId xmlns:a16="http://schemas.microsoft.com/office/drawing/2014/main" id="{6DDAC9D2-C498-48F3-BD5A-2D4A0956CAB3}"/>
                </a:ext>
              </a:extLst>
            </p:cNvPr>
            <p:cNvCxnSpPr>
              <a:stCxn id="475" idx="2"/>
              <a:endCxn id="464" idx="6"/>
            </p:cNvCxnSpPr>
            <p:nvPr/>
          </p:nvCxnSpPr>
          <p:spPr>
            <a:xfrm flipH="1" flipV="1">
              <a:off x="2398680" y="2784310"/>
              <a:ext cx="458007" cy="3606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6" name="直接连接符 515">
              <a:extLst>
                <a:ext uri="{FF2B5EF4-FFF2-40B4-BE49-F238E27FC236}">
                  <a16:creationId xmlns:a16="http://schemas.microsoft.com/office/drawing/2014/main" id="{13A092AF-50DC-4D36-BDB2-82EE12AF6E9A}"/>
                </a:ext>
              </a:extLst>
            </p:cNvPr>
            <p:cNvCxnSpPr>
              <a:stCxn id="472" idx="2"/>
              <a:endCxn id="465" idx="6"/>
            </p:cNvCxnSpPr>
            <p:nvPr/>
          </p:nvCxnSpPr>
          <p:spPr>
            <a:xfrm flipH="1" flipV="1">
              <a:off x="2398680" y="2428982"/>
              <a:ext cx="458007" cy="3613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7" name="直接连接符 516">
              <a:extLst>
                <a:ext uri="{FF2B5EF4-FFF2-40B4-BE49-F238E27FC236}">
                  <a16:creationId xmlns:a16="http://schemas.microsoft.com/office/drawing/2014/main" id="{0638BEEF-248D-428F-A962-B87A723D4C96}"/>
                </a:ext>
              </a:extLst>
            </p:cNvPr>
            <p:cNvCxnSpPr>
              <a:stCxn id="466" idx="6"/>
              <a:endCxn id="468" idx="2"/>
            </p:cNvCxnSpPr>
            <p:nvPr/>
          </p:nvCxnSpPr>
          <p:spPr>
            <a:xfrm>
              <a:off x="2398680" y="1370522"/>
              <a:ext cx="45800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8" name="直接连接符 517">
              <a:extLst>
                <a:ext uri="{FF2B5EF4-FFF2-40B4-BE49-F238E27FC236}">
                  <a16:creationId xmlns:a16="http://schemas.microsoft.com/office/drawing/2014/main" id="{45DBB4E7-2FAE-46D1-8D77-6694B517A955}"/>
                </a:ext>
              </a:extLst>
            </p:cNvPr>
            <p:cNvCxnSpPr>
              <a:stCxn id="463" idx="6"/>
              <a:endCxn id="471" idx="2"/>
            </p:cNvCxnSpPr>
            <p:nvPr/>
          </p:nvCxnSpPr>
          <p:spPr>
            <a:xfrm>
              <a:off x="2398680" y="1719060"/>
              <a:ext cx="458007" cy="60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9" name="直接连接符 518">
              <a:extLst>
                <a:ext uri="{FF2B5EF4-FFF2-40B4-BE49-F238E27FC236}">
                  <a16:creationId xmlns:a16="http://schemas.microsoft.com/office/drawing/2014/main" id="{B7E2B8ED-C345-4B0B-A7D3-2876E7567887}"/>
                </a:ext>
              </a:extLst>
            </p:cNvPr>
            <p:cNvCxnSpPr>
              <a:stCxn id="466" idx="6"/>
              <a:endCxn id="471" idx="2"/>
            </p:cNvCxnSpPr>
            <p:nvPr/>
          </p:nvCxnSpPr>
          <p:spPr>
            <a:xfrm>
              <a:off x="2398680" y="1370522"/>
              <a:ext cx="458007" cy="3545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0" name="直接连接符 519">
              <a:extLst>
                <a:ext uri="{FF2B5EF4-FFF2-40B4-BE49-F238E27FC236}">
                  <a16:creationId xmlns:a16="http://schemas.microsoft.com/office/drawing/2014/main" id="{A980C130-4081-4C04-B7CA-D365DCD20E1B}"/>
                </a:ext>
              </a:extLst>
            </p:cNvPr>
            <p:cNvCxnSpPr>
              <a:stCxn id="463" idx="6"/>
              <a:endCxn id="470" idx="2"/>
            </p:cNvCxnSpPr>
            <p:nvPr/>
          </p:nvCxnSpPr>
          <p:spPr>
            <a:xfrm>
              <a:off x="2398680" y="1719060"/>
              <a:ext cx="458007" cy="3613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1" name="直接连接符 520">
              <a:extLst>
                <a:ext uri="{FF2B5EF4-FFF2-40B4-BE49-F238E27FC236}">
                  <a16:creationId xmlns:a16="http://schemas.microsoft.com/office/drawing/2014/main" id="{934EB4C4-3E05-4D6A-8154-7A152B0FF443}"/>
                </a:ext>
              </a:extLst>
            </p:cNvPr>
            <p:cNvCxnSpPr>
              <a:stCxn id="462" idx="6"/>
              <a:endCxn id="473" idx="2"/>
            </p:cNvCxnSpPr>
            <p:nvPr/>
          </p:nvCxnSpPr>
          <p:spPr>
            <a:xfrm>
              <a:off x="2398680" y="2074388"/>
              <a:ext cx="458007" cy="3606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2" name="直接连接符 521">
              <a:extLst>
                <a:ext uri="{FF2B5EF4-FFF2-40B4-BE49-F238E27FC236}">
                  <a16:creationId xmlns:a16="http://schemas.microsoft.com/office/drawing/2014/main" id="{E4366C6D-5B16-4C25-B99C-5BAD0D254964}"/>
                </a:ext>
              </a:extLst>
            </p:cNvPr>
            <p:cNvCxnSpPr>
              <a:stCxn id="462" idx="6"/>
              <a:endCxn id="470" idx="2"/>
            </p:cNvCxnSpPr>
            <p:nvPr/>
          </p:nvCxnSpPr>
          <p:spPr>
            <a:xfrm>
              <a:off x="2398680" y="2074388"/>
              <a:ext cx="458007" cy="60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3" name="直接连接符 522">
              <a:extLst>
                <a:ext uri="{FF2B5EF4-FFF2-40B4-BE49-F238E27FC236}">
                  <a16:creationId xmlns:a16="http://schemas.microsoft.com/office/drawing/2014/main" id="{7088C17F-8D0F-421F-8FEA-2110EBCB5E81}"/>
                </a:ext>
              </a:extLst>
            </p:cNvPr>
            <p:cNvCxnSpPr>
              <a:stCxn id="465" idx="6"/>
              <a:endCxn id="473" idx="2"/>
            </p:cNvCxnSpPr>
            <p:nvPr/>
          </p:nvCxnSpPr>
          <p:spPr>
            <a:xfrm>
              <a:off x="2398680" y="2428982"/>
              <a:ext cx="458007" cy="60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4" name="直接连接符 523">
              <a:extLst>
                <a:ext uri="{FF2B5EF4-FFF2-40B4-BE49-F238E27FC236}">
                  <a16:creationId xmlns:a16="http://schemas.microsoft.com/office/drawing/2014/main" id="{51BB3482-8C72-4721-BCFD-5F50A3CE101D}"/>
                </a:ext>
              </a:extLst>
            </p:cNvPr>
            <p:cNvCxnSpPr>
              <a:stCxn id="464" idx="6"/>
              <a:endCxn id="472" idx="2"/>
            </p:cNvCxnSpPr>
            <p:nvPr/>
          </p:nvCxnSpPr>
          <p:spPr>
            <a:xfrm>
              <a:off x="2398680" y="2784310"/>
              <a:ext cx="458007" cy="60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5" name="直接连接符 524">
              <a:extLst>
                <a:ext uri="{FF2B5EF4-FFF2-40B4-BE49-F238E27FC236}">
                  <a16:creationId xmlns:a16="http://schemas.microsoft.com/office/drawing/2014/main" id="{6DC61FB3-6248-4122-B5F9-CA0DCFFA05F9}"/>
                </a:ext>
              </a:extLst>
            </p:cNvPr>
            <p:cNvCxnSpPr>
              <a:stCxn id="467" idx="6"/>
              <a:endCxn id="475" idx="2"/>
            </p:cNvCxnSpPr>
            <p:nvPr/>
          </p:nvCxnSpPr>
          <p:spPr>
            <a:xfrm>
              <a:off x="2398680" y="3143949"/>
              <a:ext cx="458007" cy="10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26" name="组合 525">
            <a:extLst>
              <a:ext uri="{FF2B5EF4-FFF2-40B4-BE49-F238E27FC236}">
                <a16:creationId xmlns:a16="http://schemas.microsoft.com/office/drawing/2014/main" id="{837A0664-89F0-4E76-8B04-CC3058D90C84}"/>
              </a:ext>
            </a:extLst>
          </p:cNvPr>
          <p:cNvGrpSpPr/>
          <p:nvPr/>
        </p:nvGrpSpPr>
        <p:grpSpPr>
          <a:xfrm>
            <a:off x="1322804" y="1236721"/>
            <a:ext cx="2660610" cy="2948135"/>
            <a:chOff x="470514" y="783356"/>
            <a:chExt cx="2660610" cy="2948135"/>
          </a:xfrm>
        </p:grpSpPr>
        <p:sp>
          <p:nvSpPr>
            <p:cNvPr id="527" name="圆角矩形 574">
              <a:extLst>
                <a:ext uri="{FF2B5EF4-FFF2-40B4-BE49-F238E27FC236}">
                  <a16:creationId xmlns:a16="http://schemas.microsoft.com/office/drawing/2014/main" id="{4BC60118-9EAD-47D0-8667-33C57F7F20A1}"/>
                </a:ext>
              </a:extLst>
            </p:cNvPr>
            <p:cNvSpPr/>
            <p:nvPr/>
          </p:nvSpPr>
          <p:spPr>
            <a:xfrm>
              <a:off x="2095093" y="783356"/>
              <a:ext cx="1036031" cy="2948135"/>
            </a:xfrm>
            <a:prstGeom prst="roundRect">
              <a:avLst/>
            </a:prstGeom>
            <a:solidFill>
              <a:schemeClr val="accent1">
                <a:lumMod val="20000"/>
                <a:lumOff val="80000"/>
              </a:schemeClr>
            </a:solidFill>
            <a:ln w="28575" cap="flat" cmpd="sng" algn="ctr">
              <a:solidFill>
                <a:schemeClr val="bg2">
                  <a:lumMod val="75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28" name="圆角矩形 575">
              <a:extLst>
                <a:ext uri="{FF2B5EF4-FFF2-40B4-BE49-F238E27FC236}">
                  <a16:creationId xmlns:a16="http://schemas.microsoft.com/office/drawing/2014/main" id="{440A8B9C-3F13-4B76-B80A-17660C490C6D}"/>
                </a:ext>
              </a:extLst>
            </p:cNvPr>
            <p:cNvSpPr/>
            <p:nvPr/>
          </p:nvSpPr>
          <p:spPr>
            <a:xfrm>
              <a:off x="1525498" y="783356"/>
              <a:ext cx="328989" cy="2948135"/>
            </a:xfrm>
            <a:prstGeom prst="roundRect">
              <a:avLst/>
            </a:prstGeom>
            <a:solidFill>
              <a:schemeClr val="accent1">
                <a:lumMod val="20000"/>
                <a:lumOff val="80000"/>
              </a:schemeClr>
            </a:solidFill>
            <a:ln w="28575" cap="flat" cmpd="sng" algn="ctr">
              <a:solidFill>
                <a:schemeClr val="bg2">
                  <a:lumMod val="75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29" name="圆角矩形 576">
              <a:extLst>
                <a:ext uri="{FF2B5EF4-FFF2-40B4-BE49-F238E27FC236}">
                  <a16:creationId xmlns:a16="http://schemas.microsoft.com/office/drawing/2014/main" id="{BBD152CB-7CD1-4D0D-BA31-BD4FB3EF752B}"/>
                </a:ext>
              </a:extLst>
            </p:cNvPr>
            <p:cNvSpPr/>
            <p:nvPr/>
          </p:nvSpPr>
          <p:spPr>
            <a:xfrm>
              <a:off x="987139" y="783356"/>
              <a:ext cx="328989" cy="2948135"/>
            </a:xfrm>
            <a:prstGeom prst="roundRect">
              <a:avLst/>
            </a:prstGeom>
            <a:solidFill>
              <a:schemeClr val="accent1">
                <a:lumMod val="20000"/>
                <a:lumOff val="80000"/>
              </a:schemeClr>
            </a:solidFill>
            <a:ln w="28575" cap="flat" cmpd="sng" algn="ctr">
              <a:solidFill>
                <a:schemeClr val="bg2">
                  <a:lumMod val="75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30" name="圆角矩形 577">
              <a:extLst>
                <a:ext uri="{FF2B5EF4-FFF2-40B4-BE49-F238E27FC236}">
                  <a16:creationId xmlns:a16="http://schemas.microsoft.com/office/drawing/2014/main" id="{A3CFBD71-1B9F-4FC4-A449-B47E4B946FF0}"/>
                </a:ext>
              </a:extLst>
            </p:cNvPr>
            <p:cNvSpPr/>
            <p:nvPr/>
          </p:nvSpPr>
          <p:spPr>
            <a:xfrm>
              <a:off x="470514" y="783356"/>
              <a:ext cx="328989" cy="2948135"/>
            </a:xfrm>
            <a:prstGeom prst="roundRect">
              <a:avLst/>
            </a:prstGeom>
            <a:solidFill>
              <a:schemeClr val="accent1">
                <a:lumMod val="20000"/>
                <a:lumOff val="80000"/>
              </a:schemeClr>
            </a:solidFill>
            <a:ln w="28575" cap="flat" cmpd="sng" algn="ctr">
              <a:solidFill>
                <a:schemeClr val="bg2">
                  <a:lumMod val="75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31" name="椭圆 530">
              <a:extLst>
                <a:ext uri="{FF2B5EF4-FFF2-40B4-BE49-F238E27FC236}">
                  <a16:creationId xmlns:a16="http://schemas.microsoft.com/office/drawing/2014/main" id="{B0D92E3F-B038-47B0-B320-87B557866CAB}"/>
                </a:ext>
              </a:extLst>
            </p:cNvPr>
            <p:cNvSpPr/>
            <p:nvPr/>
          </p:nvSpPr>
          <p:spPr>
            <a:xfrm>
              <a:off x="539528" y="1967680"/>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532" name="椭圆 531">
              <a:extLst>
                <a:ext uri="{FF2B5EF4-FFF2-40B4-BE49-F238E27FC236}">
                  <a16:creationId xmlns:a16="http://schemas.microsoft.com/office/drawing/2014/main" id="{34A68737-3DF5-4B71-8541-7AD7443B7882}"/>
                </a:ext>
              </a:extLst>
            </p:cNvPr>
            <p:cNvSpPr/>
            <p:nvPr/>
          </p:nvSpPr>
          <p:spPr>
            <a:xfrm>
              <a:off x="539528" y="1612352"/>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533" name="椭圆 532">
              <a:extLst>
                <a:ext uri="{FF2B5EF4-FFF2-40B4-BE49-F238E27FC236}">
                  <a16:creationId xmlns:a16="http://schemas.microsoft.com/office/drawing/2014/main" id="{FFBA3B90-6F2E-4386-9922-D9B0BBFC3836}"/>
                </a:ext>
              </a:extLst>
            </p:cNvPr>
            <p:cNvSpPr/>
            <p:nvPr/>
          </p:nvSpPr>
          <p:spPr>
            <a:xfrm>
              <a:off x="539528" y="2677602"/>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534" name="椭圆 533">
              <a:extLst>
                <a:ext uri="{FF2B5EF4-FFF2-40B4-BE49-F238E27FC236}">
                  <a16:creationId xmlns:a16="http://schemas.microsoft.com/office/drawing/2014/main" id="{59F8F6C5-1E9C-469E-BDB4-45383C0B74E3}"/>
                </a:ext>
              </a:extLst>
            </p:cNvPr>
            <p:cNvSpPr/>
            <p:nvPr/>
          </p:nvSpPr>
          <p:spPr>
            <a:xfrm>
              <a:off x="539528" y="2322274"/>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535" name="椭圆 534">
              <a:extLst>
                <a:ext uri="{FF2B5EF4-FFF2-40B4-BE49-F238E27FC236}">
                  <a16:creationId xmlns:a16="http://schemas.microsoft.com/office/drawing/2014/main" id="{2687E6B1-0889-43A6-86C0-67263B9C5460}"/>
                </a:ext>
              </a:extLst>
            </p:cNvPr>
            <p:cNvSpPr/>
            <p:nvPr/>
          </p:nvSpPr>
          <p:spPr>
            <a:xfrm>
              <a:off x="1065999" y="1973954"/>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536" name="椭圆 535">
              <a:extLst>
                <a:ext uri="{FF2B5EF4-FFF2-40B4-BE49-F238E27FC236}">
                  <a16:creationId xmlns:a16="http://schemas.microsoft.com/office/drawing/2014/main" id="{B0897770-ABF3-4845-AC7F-F07E0ECB2136}"/>
                </a:ext>
              </a:extLst>
            </p:cNvPr>
            <p:cNvSpPr/>
            <p:nvPr/>
          </p:nvSpPr>
          <p:spPr>
            <a:xfrm>
              <a:off x="1065999" y="1618626"/>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537" name="椭圆 536">
              <a:extLst>
                <a:ext uri="{FF2B5EF4-FFF2-40B4-BE49-F238E27FC236}">
                  <a16:creationId xmlns:a16="http://schemas.microsoft.com/office/drawing/2014/main" id="{F8A95E4E-668B-4C1B-9BC2-E3A80C6C6256}"/>
                </a:ext>
              </a:extLst>
            </p:cNvPr>
            <p:cNvSpPr/>
            <p:nvPr/>
          </p:nvSpPr>
          <p:spPr>
            <a:xfrm>
              <a:off x="1065999" y="2683876"/>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538" name="椭圆 537">
              <a:extLst>
                <a:ext uri="{FF2B5EF4-FFF2-40B4-BE49-F238E27FC236}">
                  <a16:creationId xmlns:a16="http://schemas.microsoft.com/office/drawing/2014/main" id="{E6B1CA1F-D202-4230-BCA1-DE44C5128A6B}"/>
                </a:ext>
              </a:extLst>
            </p:cNvPr>
            <p:cNvSpPr/>
            <p:nvPr/>
          </p:nvSpPr>
          <p:spPr>
            <a:xfrm>
              <a:off x="1065999" y="2328548"/>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539" name="椭圆 538">
              <a:extLst>
                <a:ext uri="{FF2B5EF4-FFF2-40B4-BE49-F238E27FC236}">
                  <a16:creationId xmlns:a16="http://schemas.microsoft.com/office/drawing/2014/main" id="{F373996B-E594-4BB0-BB44-9B407D5C73BD}"/>
                </a:ext>
              </a:extLst>
            </p:cNvPr>
            <p:cNvSpPr/>
            <p:nvPr/>
          </p:nvSpPr>
          <p:spPr>
            <a:xfrm>
              <a:off x="1637492" y="1280467"/>
              <a:ext cx="173182" cy="180110"/>
            </a:xfrm>
            <a:prstGeom prst="ellipse">
              <a:avLst/>
            </a:prstGeom>
            <a:solidFill>
              <a:schemeClr val="accent6">
                <a:lumMod val="60000"/>
                <a:lumOff val="40000"/>
              </a:schemeClr>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t>1</a:t>
              </a:r>
              <a:endParaRPr lang="zh-CN" altLang="en-US" sz="1100" dirty="0"/>
            </a:p>
          </p:txBody>
        </p:sp>
        <p:sp>
          <p:nvSpPr>
            <p:cNvPr id="540" name="椭圆 539">
              <a:extLst>
                <a:ext uri="{FF2B5EF4-FFF2-40B4-BE49-F238E27FC236}">
                  <a16:creationId xmlns:a16="http://schemas.microsoft.com/office/drawing/2014/main" id="{966A480F-BA91-4F8F-9521-6A7BA826864A}"/>
                </a:ext>
              </a:extLst>
            </p:cNvPr>
            <p:cNvSpPr/>
            <p:nvPr/>
          </p:nvSpPr>
          <p:spPr>
            <a:xfrm>
              <a:off x="1637492" y="925139"/>
              <a:ext cx="173182" cy="180110"/>
            </a:xfrm>
            <a:prstGeom prst="ellipse">
              <a:avLst/>
            </a:prstGeom>
            <a:solidFill>
              <a:schemeClr val="accent6">
                <a:lumMod val="60000"/>
                <a:lumOff val="40000"/>
              </a:schemeClr>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t>1</a:t>
              </a:r>
              <a:endParaRPr lang="zh-CN" altLang="en-US" sz="1100" dirty="0"/>
            </a:p>
          </p:txBody>
        </p:sp>
        <p:sp>
          <p:nvSpPr>
            <p:cNvPr id="541" name="椭圆 540">
              <a:extLst>
                <a:ext uri="{FF2B5EF4-FFF2-40B4-BE49-F238E27FC236}">
                  <a16:creationId xmlns:a16="http://schemas.microsoft.com/office/drawing/2014/main" id="{6888FE82-7A3E-4836-A043-6F5B1AC37AE6}"/>
                </a:ext>
              </a:extLst>
            </p:cNvPr>
            <p:cNvSpPr/>
            <p:nvPr/>
          </p:nvSpPr>
          <p:spPr>
            <a:xfrm>
              <a:off x="1637492" y="1990389"/>
              <a:ext cx="173182" cy="180110"/>
            </a:xfrm>
            <a:prstGeom prst="ellipse">
              <a:avLst/>
            </a:prstGeom>
            <a:solidFill>
              <a:schemeClr val="accent6">
                <a:lumMod val="60000"/>
                <a:lumOff val="40000"/>
              </a:schemeClr>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t>1</a:t>
              </a:r>
              <a:endParaRPr lang="zh-CN" altLang="en-US" sz="1100" dirty="0"/>
            </a:p>
          </p:txBody>
        </p:sp>
        <p:sp>
          <p:nvSpPr>
            <p:cNvPr id="542" name="椭圆 541">
              <a:extLst>
                <a:ext uri="{FF2B5EF4-FFF2-40B4-BE49-F238E27FC236}">
                  <a16:creationId xmlns:a16="http://schemas.microsoft.com/office/drawing/2014/main" id="{3D2869ED-51B5-440B-B7C0-FBDDA071B802}"/>
                </a:ext>
              </a:extLst>
            </p:cNvPr>
            <p:cNvSpPr/>
            <p:nvPr/>
          </p:nvSpPr>
          <p:spPr>
            <a:xfrm>
              <a:off x="1637492" y="1635061"/>
              <a:ext cx="173182" cy="180110"/>
            </a:xfrm>
            <a:prstGeom prst="ellipse">
              <a:avLst/>
            </a:prstGeom>
            <a:solidFill>
              <a:schemeClr val="accent6">
                <a:lumMod val="60000"/>
                <a:lumOff val="40000"/>
              </a:schemeClr>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t>1</a:t>
              </a:r>
              <a:endParaRPr lang="zh-CN" altLang="en-US" sz="1100" dirty="0"/>
            </a:p>
          </p:txBody>
        </p:sp>
        <p:sp>
          <p:nvSpPr>
            <p:cNvPr id="543" name="椭圆 542">
              <a:extLst>
                <a:ext uri="{FF2B5EF4-FFF2-40B4-BE49-F238E27FC236}">
                  <a16:creationId xmlns:a16="http://schemas.microsoft.com/office/drawing/2014/main" id="{922321CF-A142-4259-B4C1-69AA04782FEC}"/>
                </a:ext>
              </a:extLst>
            </p:cNvPr>
            <p:cNvSpPr/>
            <p:nvPr/>
          </p:nvSpPr>
          <p:spPr>
            <a:xfrm>
              <a:off x="1637492" y="2700311"/>
              <a:ext cx="173182" cy="180110"/>
            </a:xfrm>
            <a:prstGeom prst="ellipse">
              <a:avLst/>
            </a:prstGeom>
            <a:solidFill>
              <a:schemeClr val="accent6">
                <a:lumMod val="60000"/>
                <a:lumOff val="40000"/>
              </a:schemeClr>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t>1</a:t>
              </a:r>
              <a:endParaRPr lang="zh-CN" altLang="en-US" sz="1100" dirty="0"/>
            </a:p>
          </p:txBody>
        </p:sp>
        <p:sp>
          <p:nvSpPr>
            <p:cNvPr id="544" name="椭圆 543">
              <a:extLst>
                <a:ext uri="{FF2B5EF4-FFF2-40B4-BE49-F238E27FC236}">
                  <a16:creationId xmlns:a16="http://schemas.microsoft.com/office/drawing/2014/main" id="{3F377AB6-1D3D-420A-9F4A-A39A8B0D764F}"/>
                </a:ext>
              </a:extLst>
            </p:cNvPr>
            <p:cNvSpPr/>
            <p:nvPr/>
          </p:nvSpPr>
          <p:spPr>
            <a:xfrm>
              <a:off x="1637492" y="2344983"/>
              <a:ext cx="173182" cy="180110"/>
            </a:xfrm>
            <a:prstGeom prst="ellipse">
              <a:avLst/>
            </a:prstGeom>
            <a:solidFill>
              <a:schemeClr val="accent6">
                <a:lumMod val="60000"/>
                <a:lumOff val="40000"/>
              </a:schemeClr>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t>1</a:t>
              </a:r>
              <a:endParaRPr lang="zh-CN" altLang="en-US" sz="1100" dirty="0"/>
            </a:p>
          </p:txBody>
        </p:sp>
        <p:sp>
          <p:nvSpPr>
            <p:cNvPr id="545" name="椭圆 544">
              <a:extLst>
                <a:ext uri="{FF2B5EF4-FFF2-40B4-BE49-F238E27FC236}">
                  <a16:creationId xmlns:a16="http://schemas.microsoft.com/office/drawing/2014/main" id="{9BD5A755-EBC6-401B-A528-334BC33BCC85}"/>
                </a:ext>
              </a:extLst>
            </p:cNvPr>
            <p:cNvSpPr/>
            <p:nvPr/>
          </p:nvSpPr>
          <p:spPr>
            <a:xfrm>
              <a:off x="1637492" y="3410233"/>
              <a:ext cx="173182" cy="180110"/>
            </a:xfrm>
            <a:prstGeom prst="ellipse">
              <a:avLst/>
            </a:prstGeom>
            <a:solidFill>
              <a:schemeClr val="accent6">
                <a:lumMod val="60000"/>
                <a:lumOff val="40000"/>
              </a:schemeClr>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t>1</a:t>
              </a:r>
              <a:endParaRPr lang="zh-CN" altLang="en-US" sz="1100" dirty="0"/>
            </a:p>
          </p:txBody>
        </p:sp>
        <p:sp>
          <p:nvSpPr>
            <p:cNvPr id="546" name="椭圆 545">
              <a:extLst>
                <a:ext uri="{FF2B5EF4-FFF2-40B4-BE49-F238E27FC236}">
                  <a16:creationId xmlns:a16="http://schemas.microsoft.com/office/drawing/2014/main" id="{7DEE042A-E626-497B-8845-C46FE169B81F}"/>
                </a:ext>
              </a:extLst>
            </p:cNvPr>
            <p:cNvSpPr/>
            <p:nvPr/>
          </p:nvSpPr>
          <p:spPr>
            <a:xfrm>
              <a:off x="1637492" y="3054905"/>
              <a:ext cx="173182" cy="180110"/>
            </a:xfrm>
            <a:prstGeom prst="ellipse">
              <a:avLst/>
            </a:prstGeom>
            <a:solidFill>
              <a:schemeClr val="accent6">
                <a:lumMod val="60000"/>
                <a:lumOff val="40000"/>
              </a:schemeClr>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t>1</a:t>
              </a:r>
              <a:endParaRPr lang="zh-CN" altLang="en-US" sz="1100" dirty="0"/>
            </a:p>
          </p:txBody>
        </p:sp>
        <p:sp>
          <p:nvSpPr>
            <p:cNvPr id="547" name="椭圆 546">
              <a:extLst>
                <a:ext uri="{FF2B5EF4-FFF2-40B4-BE49-F238E27FC236}">
                  <a16:creationId xmlns:a16="http://schemas.microsoft.com/office/drawing/2014/main" id="{0124A05A-3FD3-4D4E-8075-F1F6397000FB}"/>
                </a:ext>
              </a:extLst>
            </p:cNvPr>
            <p:cNvSpPr/>
            <p:nvPr/>
          </p:nvSpPr>
          <p:spPr>
            <a:xfrm>
              <a:off x="1065999" y="1270088"/>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548" name="椭圆 547">
              <a:extLst>
                <a:ext uri="{FF2B5EF4-FFF2-40B4-BE49-F238E27FC236}">
                  <a16:creationId xmlns:a16="http://schemas.microsoft.com/office/drawing/2014/main" id="{09AAD009-31A2-42AF-98FF-4C707F304A88}"/>
                </a:ext>
              </a:extLst>
            </p:cNvPr>
            <p:cNvSpPr/>
            <p:nvPr/>
          </p:nvSpPr>
          <p:spPr>
            <a:xfrm>
              <a:off x="1065999" y="3043515"/>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549" name="椭圆 548">
              <a:extLst>
                <a:ext uri="{FF2B5EF4-FFF2-40B4-BE49-F238E27FC236}">
                  <a16:creationId xmlns:a16="http://schemas.microsoft.com/office/drawing/2014/main" id="{9EAE5632-2895-4BB0-88E2-8BDF0CF23E72}"/>
                </a:ext>
              </a:extLst>
            </p:cNvPr>
            <p:cNvSpPr/>
            <p:nvPr/>
          </p:nvSpPr>
          <p:spPr>
            <a:xfrm>
              <a:off x="2225498" y="1984333"/>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550" name="椭圆 549">
              <a:extLst>
                <a:ext uri="{FF2B5EF4-FFF2-40B4-BE49-F238E27FC236}">
                  <a16:creationId xmlns:a16="http://schemas.microsoft.com/office/drawing/2014/main" id="{66489123-5238-45A1-BA57-48F6FD6FA8DB}"/>
                </a:ext>
              </a:extLst>
            </p:cNvPr>
            <p:cNvSpPr/>
            <p:nvPr/>
          </p:nvSpPr>
          <p:spPr>
            <a:xfrm>
              <a:off x="2225498" y="1629005"/>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551" name="椭圆 550">
              <a:extLst>
                <a:ext uri="{FF2B5EF4-FFF2-40B4-BE49-F238E27FC236}">
                  <a16:creationId xmlns:a16="http://schemas.microsoft.com/office/drawing/2014/main" id="{87ED07BB-CE2B-4E4A-A565-5B779DAF0937}"/>
                </a:ext>
              </a:extLst>
            </p:cNvPr>
            <p:cNvSpPr/>
            <p:nvPr/>
          </p:nvSpPr>
          <p:spPr>
            <a:xfrm>
              <a:off x="2225498" y="2694255"/>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552" name="椭圆 551">
              <a:extLst>
                <a:ext uri="{FF2B5EF4-FFF2-40B4-BE49-F238E27FC236}">
                  <a16:creationId xmlns:a16="http://schemas.microsoft.com/office/drawing/2014/main" id="{6AEDE99B-F5C1-46AD-BC21-4672B09C224E}"/>
                </a:ext>
              </a:extLst>
            </p:cNvPr>
            <p:cNvSpPr/>
            <p:nvPr/>
          </p:nvSpPr>
          <p:spPr>
            <a:xfrm>
              <a:off x="2225498" y="2338927"/>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553" name="椭圆 552">
              <a:extLst>
                <a:ext uri="{FF2B5EF4-FFF2-40B4-BE49-F238E27FC236}">
                  <a16:creationId xmlns:a16="http://schemas.microsoft.com/office/drawing/2014/main" id="{CD7D0264-60CE-4DC2-99C3-DDB059D70D58}"/>
                </a:ext>
              </a:extLst>
            </p:cNvPr>
            <p:cNvSpPr/>
            <p:nvPr/>
          </p:nvSpPr>
          <p:spPr>
            <a:xfrm>
              <a:off x="2225498" y="1280467"/>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554" name="椭圆 553">
              <a:extLst>
                <a:ext uri="{FF2B5EF4-FFF2-40B4-BE49-F238E27FC236}">
                  <a16:creationId xmlns:a16="http://schemas.microsoft.com/office/drawing/2014/main" id="{74886A1F-223B-4E0D-A0B0-2D8CE2DEF45D}"/>
                </a:ext>
              </a:extLst>
            </p:cNvPr>
            <p:cNvSpPr/>
            <p:nvPr/>
          </p:nvSpPr>
          <p:spPr>
            <a:xfrm>
              <a:off x="2225498" y="3053894"/>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555" name="椭圆 554">
              <a:extLst>
                <a:ext uri="{FF2B5EF4-FFF2-40B4-BE49-F238E27FC236}">
                  <a16:creationId xmlns:a16="http://schemas.microsoft.com/office/drawing/2014/main" id="{237DF370-E971-4E65-B4CD-9BD54AF73B78}"/>
                </a:ext>
              </a:extLst>
            </p:cNvPr>
            <p:cNvSpPr/>
            <p:nvPr/>
          </p:nvSpPr>
          <p:spPr>
            <a:xfrm>
              <a:off x="2856687" y="1280467"/>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556" name="椭圆 555">
              <a:extLst>
                <a:ext uri="{FF2B5EF4-FFF2-40B4-BE49-F238E27FC236}">
                  <a16:creationId xmlns:a16="http://schemas.microsoft.com/office/drawing/2014/main" id="{86546E2F-0AED-4AF5-9EC4-9FA3DE7A4A0B}"/>
                </a:ext>
              </a:extLst>
            </p:cNvPr>
            <p:cNvSpPr/>
            <p:nvPr/>
          </p:nvSpPr>
          <p:spPr>
            <a:xfrm>
              <a:off x="2856687" y="925139"/>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557" name="椭圆 556">
              <a:extLst>
                <a:ext uri="{FF2B5EF4-FFF2-40B4-BE49-F238E27FC236}">
                  <a16:creationId xmlns:a16="http://schemas.microsoft.com/office/drawing/2014/main" id="{C8A56ED8-974D-4726-B5D9-26597A578055}"/>
                </a:ext>
              </a:extLst>
            </p:cNvPr>
            <p:cNvSpPr/>
            <p:nvPr/>
          </p:nvSpPr>
          <p:spPr>
            <a:xfrm>
              <a:off x="2856687" y="1990389"/>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558" name="椭圆 557">
              <a:extLst>
                <a:ext uri="{FF2B5EF4-FFF2-40B4-BE49-F238E27FC236}">
                  <a16:creationId xmlns:a16="http://schemas.microsoft.com/office/drawing/2014/main" id="{84BEAE2F-74F7-464A-AC88-B3C1B5DA0FDA}"/>
                </a:ext>
              </a:extLst>
            </p:cNvPr>
            <p:cNvSpPr/>
            <p:nvPr/>
          </p:nvSpPr>
          <p:spPr>
            <a:xfrm>
              <a:off x="2856687" y="1635061"/>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559" name="椭圆 558">
              <a:extLst>
                <a:ext uri="{FF2B5EF4-FFF2-40B4-BE49-F238E27FC236}">
                  <a16:creationId xmlns:a16="http://schemas.microsoft.com/office/drawing/2014/main" id="{CB0430CF-74CE-4D3B-9CDF-896C84E61228}"/>
                </a:ext>
              </a:extLst>
            </p:cNvPr>
            <p:cNvSpPr/>
            <p:nvPr/>
          </p:nvSpPr>
          <p:spPr>
            <a:xfrm>
              <a:off x="2856687" y="2700311"/>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560" name="椭圆 559">
              <a:extLst>
                <a:ext uri="{FF2B5EF4-FFF2-40B4-BE49-F238E27FC236}">
                  <a16:creationId xmlns:a16="http://schemas.microsoft.com/office/drawing/2014/main" id="{F25EC15C-AE4F-439C-BCFE-01193B66204A}"/>
                </a:ext>
              </a:extLst>
            </p:cNvPr>
            <p:cNvSpPr/>
            <p:nvPr/>
          </p:nvSpPr>
          <p:spPr>
            <a:xfrm>
              <a:off x="2856687" y="2344983"/>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561" name="椭圆 560">
              <a:extLst>
                <a:ext uri="{FF2B5EF4-FFF2-40B4-BE49-F238E27FC236}">
                  <a16:creationId xmlns:a16="http://schemas.microsoft.com/office/drawing/2014/main" id="{6C0F5DCB-7F50-4029-9E8C-CB29F68CE100}"/>
                </a:ext>
              </a:extLst>
            </p:cNvPr>
            <p:cNvSpPr/>
            <p:nvPr/>
          </p:nvSpPr>
          <p:spPr>
            <a:xfrm>
              <a:off x="2856687" y="3410233"/>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562" name="椭圆 561">
              <a:extLst>
                <a:ext uri="{FF2B5EF4-FFF2-40B4-BE49-F238E27FC236}">
                  <a16:creationId xmlns:a16="http://schemas.microsoft.com/office/drawing/2014/main" id="{6024EF01-2480-430B-985F-12FFB3EF944F}"/>
                </a:ext>
              </a:extLst>
            </p:cNvPr>
            <p:cNvSpPr/>
            <p:nvPr/>
          </p:nvSpPr>
          <p:spPr>
            <a:xfrm>
              <a:off x="2856687" y="3054905"/>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cxnSp>
          <p:nvCxnSpPr>
            <p:cNvPr id="563" name="直接连接符 562">
              <a:extLst>
                <a:ext uri="{FF2B5EF4-FFF2-40B4-BE49-F238E27FC236}">
                  <a16:creationId xmlns:a16="http://schemas.microsoft.com/office/drawing/2014/main" id="{06D8D205-3A42-48C3-A941-6406709E4BD5}"/>
                </a:ext>
              </a:extLst>
            </p:cNvPr>
            <p:cNvCxnSpPr>
              <a:stCxn id="532" idx="6"/>
              <a:endCxn id="547" idx="2"/>
            </p:cNvCxnSpPr>
            <p:nvPr/>
          </p:nvCxnSpPr>
          <p:spPr>
            <a:xfrm flipV="1">
              <a:off x="712710" y="1360143"/>
              <a:ext cx="353289" cy="342264"/>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564" name="直接连接符 563">
              <a:extLst>
                <a:ext uri="{FF2B5EF4-FFF2-40B4-BE49-F238E27FC236}">
                  <a16:creationId xmlns:a16="http://schemas.microsoft.com/office/drawing/2014/main" id="{C89FA63C-64F1-4B48-8B9B-EBFC1CC71640}"/>
                </a:ext>
              </a:extLst>
            </p:cNvPr>
            <p:cNvCxnSpPr>
              <a:stCxn id="532" idx="6"/>
              <a:endCxn id="535" idx="2"/>
            </p:cNvCxnSpPr>
            <p:nvPr/>
          </p:nvCxnSpPr>
          <p:spPr>
            <a:xfrm>
              <a:off x="712710" y="1702407"/>
              <a:ext cx="353289" cy="3616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直接连接符 564">
              <a:extLst>
                <a:ext uri="{FF2B5EF4-FFF2-40B4-BE49-F238E27FC236}">
                  <a16:creationId xmlns:a16="http://schemas.microsoft.com/office/drawing/2014/main" id="{A907B093-81BA-43D4-BE25-28E4505562BE}"/>
                </a:ext>
              </a:extLst>
            </p:cNvPr>
            <p:cNvCxnSpPr>
              <a:stCxn id="531" idx="6"/>
              <a:endCxn id="538" idx="2"/>
            </p:cNvCxnSpPr>
            <p:nvPr/>
          </p:nvCxnSpPr>
          <p:spPr>
            <a:xfrm>
              <a:off x="712710" y="2057735"/>
              <a:ext cx="353289" cy="3608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6" name="直接连接符 565">
              <a:extLst>
                <a:ext uri="{FF2B5EF4-FFF2-40B4-BE49-F238E27FC236}">
                  <a16:creationId xmlns:a16="http://schemas.microsoft.com/office/drawing/2014/main" id="{42625642-A722-4FB3-B4F4-866A48D5B39C}"/>
                </a:ext>
              </a:extLst>
            </p:cNvPr>
            <p:cNvCxnSpPr>
              <a:stCxn id="534" idx="6"/>
              <a:endCxn id="537" idx="2"/>
            </p:cNvCxnSpPr>
            <p:nvPr/>
          </p:nvCxnSpPr>
          <p:spPr>
            <a:xfrm>
              <a:off x="712710" y="2412329"/>
              <a:ext cx="353289" cy="3616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7" name="直接连接符 566">
              <a:extLst>
                <a:ext uri="{FF2B5EF4-FFF2-40B4-BE49-F238E27FC236}">
                  <a16:creationId xmlns:a16="http://schemas.microsoft.com/office/drawing/2014/main" id="{93F4A290-ACF5-455C-8630-F83BAF43A0B7}"/>
                </a:ext>
              </a:extLst>
            </p:cNvPr>
            <p:cNvCxnSpPr>
              <a:stCxn id="533" idx="6"/>
              <a:endCxn id="548" idx="2"/>
            </p:cNvCxnSpPr>
            <p:nvPr/>
          </p:nvCxnSpPr>
          <p:spPr>
            <a:xfrm>
              <a:off x="712710" y="2767657"/>
              <a:ext cx="353289" cy="3659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8" name="直接连接符 567">
              <a:extLst>
                <a:ext uri="{FF2B5EF4-FFF2-40B4-BE49-F238E27FC236}">
                  <a16:creationId xmlns:a16="http://schemas.microsoft.com/office/drawing/2014/main" id="{AC9C9908-D293-4A17-8313-A291776F0DF1}"/>
                </a:ext>
              </a:extLst>
            </p:cNvPr>
            <p:cNvCxnSpPr>
              <a:stCxn id="536" idx="2"/>
              <a:endCxn id="531" idx="6"/>
            </p:cNvCxnSpPr>
            <p:nvPr/>
          </p:nvCxnSpPr>
          <p:spPr>
            <a:xfrm flipH="1">
              <a:off x="712710" y="1708681"/>
              <a:ext cx="353289" cy="3490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9" name="直接连接符 568">
              <a:extLst>
                <a:ext uri="{FF2B5EF4-FFF2-40B4-BE49-F238E27FC236}">
                  <a16:creationId xmlns:a16="http://schemas.microsoft.com/office/drawing/2014/main" id="{F6140110-9A2A-422F-9E9E-35EAE1C3C9E7}"/>
                </a:ext>
              </a:extLst>
            </p:cNvPr>
            <p:cNvCxnSpPr>
              <a:stCxn id="535" idx="2"/>
              <a:endCxn id="534" idx="6"/>
            </p:cNvCxnSpPr>
            <p:nvPr/>
          </p:nvCxnSpPr>
          <p:spPr>
            <a:xfrm flipH="1">
              <a:off x="712710" y="2064009"/>
              <a:ext cx="353289" cy="3483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0" name="直接连接符 569">
              <a:extLst>
                <a:ext uri="{FF2B5EF4-FFF2-40B4-BE49-F238E27FC236}">
                  <a16:creationId xmlns:a16="http://schemas.microsoft.com/office/drawing/2014/main" id="{8171AC68-5CA7-4461-9F48-FA6F77BFD693}"/>
                </a:ext>
              </a:extLst>
            </p:cNvPr>
            <p:cNvCxnSpPr>
              <a:stCxn id="538" idx="2"/>
              <a:endCxn id="533" idx="6"/>
            </p:cNvCxnSpPr>
            <p:nvPr/>
          </p:nvCxnSpPr>
          <p:spPr>
            <a:xfrm flipH="1">
              <a:off x="712710" y="2418603"/>
              <a:ext cx="353289" cy="3490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1" name="直接连接符 570">
              <a:extLst>
                <a:ext uri="{FF2B5EF4-FFF2-40B4-BE49-F238E27FC236}">
                  <a16:creationId xmlns:a16="http://schemas.microsoft.com/office/drawing/2014/main" id="{2DE6956B-1573-4FF2-BE23-7B95A4DD443E}"/>
                </a:ext>
              </a:extLst>
            </p:cNvPr>
            <p:cNvCxnSpPr>
              <a:stCxn id="540" idx="2"/>
              <a:endCxn id="547" idx="6"/>
            </p:cNvCxnSpPr>
            <p:nvPr/>
          </p:nvCxnSpPr>
          <p:spPr>
            <a:xfrm flipH="1">
              <a:off x="1239181" y="1015194"/>
              <a:ext cx="398311" cy="3449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2" name="直接连接符 571">
              <a:extLst>
                <a:ext uri="{FF2B5EF4-FFF2-40B4-BE49-F238E27FC236}">
                  <a16:creationId xmlns:a16="http://schemas.microsoft.com/office/drawing/2014/main" id="{441ECCB8-6A19-4315-B561-9FD7A54B46E4}"/>
                </a:ext>
              </a:extLst>
            </p:cNvPr>
            <p:cNvCxnSpPr>
              <a:stCxn id="547" idx="6"/>
              <a:endCxn id="542" idx="2"/>
            </p:cNvCxnSpPr>
            <p:nvPr/>
          </p:nvCxnSpPr>
          <p:spPr>
            <a:xfrm>
              <a:off x="1239181" y="1360143"/>
              <a:ext cx="398311" cy="3649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3" name="直接连接符 572">
              <a:extLst>
                <a:ext uri="{FF2B5EF4-FFF2-40B4-BE49-F238E27FC236}">
                  <a16:creationId xmlns:a16="http://schemas.microsoft.com/office/drawing/2014/main" id="{D1277E5F-4822-4848-9E3C-14D537F37507}"/>
                </a:ext>
              </a:extLst>
            </p:cNvPr>
            <p:cNvCxnSpPr>
              <a:stCxn id="539" idx="2"/>
              <a:endCxn id="536" idx="6"/>
            </p:cNvCxnSpPr>
            <p:nvPr/>
          </p:nvCxnSpPr>
          <p:spPr>
            <a:xfrm flipH="1">
              <a:off x="1239181" y="1370522"/>
              <a:ext cx="398311" cy="3381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4" name="直接连接符 573">
              <a:extLst>
                <a:ext uri="{FF2B5EF4-FFF2-40B4-BE49-F238E27FC236}">
                  <a16:creationId xmlns:a16="http://schemas.microsoft.com/office/drawing/2014/main" id="{B7F4DBF7-64A2-46D1-9AED-53BCE49AB623}"/>
                </a:ext>
              </a:extLst>
            </p:cNvPr>
            <p:cNvCxnSpPr>
              <a:stCxn id="536" idx="6"/>
              <a:endCxn id="541" idx="2"/>
            </p:cNvCxnSpPr>
            <p:nvPr/>
          </p:nvCxnSpPr>
          <p:spPr>
            <a:xfrm>
              <a:off x="1239181" y="1708681"/>
              <a:ext cx="398311" cy="3717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5" name="直接连接符 574">
              <a:extLst>
                <a:ext uri="{FF2B5EF4-FFF2-40B4-BE49-F238E27FC236}">
                  <a16:creationId xmlns:a16="http://schemas.microsoft.com/office/drawing/2014/main" id="{9BB66D6F-F30C-40DF-A4DB-701144F8A583}"/>
                </a:ext>
              </a:extLst>
            </p:cNvPr>
            <p:cNvCxnSpPr>
              <a:stCxn id="535" idx="6"/>
              <a:endCxn id="542" idx="2"/>
            </p:cNvCxnSpPr>
            <p:nvPr/>
          </p:nvCxnSpPr>
          <p:spPr>
            <a:xfrm flipV="1">
              <a:off x="1239181" y="1725116"/>
              <a:ext cx="398311" cy="3388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6" name="直接连接符 575">
              <a:extLst>
                <a:ext uri="{FF2B5EF4-FFF2-40B4-BE49-F238E27FC236}">
                  <a16:creationId xmlns:a16="http://schemas.microsoft.com/office/drawing/2014/main" id="{902CBD11-FF45-4987-B8F9-F7D363190E76}"/>
                </a:ext>
              </a:extLst>
            </p:cNvPr>
            <p:cNvCxnSpPr>
              <a:stCxn id="535" idx="6"/>
              <a:endCxn id="544" idx="2"/>
            </p:cNvCxnSpPr>
            <p:nvPr/>
          </p:nvCxnSpPr>
          <p:spPr>
            <a:xfrm>
              <a:off x="1239181" y="2064009"/>
              <a:ext cx="398311" cy="3710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7" name="直接连接符 576">
              <a:extLst>
                <a:ext uri="{FF2B5EF4-FFF2-40B4-BE49-F238E27FC236}">
                  <a16:creationId xmlns:a16="http://schemas.microsoft.com/office/drawing/2014/main" id="{ACCD844C-77E4-4551-B40B-DCCB6322AD98}"/>
                </a:ext>
              </a:extLst>
            </p:cNvPr>
            <p:cNvCxnSpPr>
              <a:stCxn id="541" idx="2"/>
              <a:endCxn id="538" idx="6"/>
            </p:cNvCxnSpPr>
            <p:nvPr/>
          </p:nvCxnSpPr>
          <p:spPr>
            <a:xfrm flipH="1">
              <a:off x="1239181" y="2080444"/>
              <a:ext cx="398311" cy="3381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8" name="直接连接符 577">
              <a:extLst>
                <a:ext uri="{FF2B5EF4-FFF2-40B4-BE49-F238E27FC236}">
                  <a16:creationId xmlns:a16="http://schemas.microsoft.com/office/drawing/2014/main" id="{C8F16963-9B22-444F-89C6-AF066D003783}"/>
                </a:ext>
              </a:extLst>
            </p:cNvPr>
            <p:cNvCxnSpPr>
              <a:stCxn id="538" idx="6"/>
              <a:endCxn id="543" idx="2"/>
            </p:cNvCxnSpPr>
            <p:nvPr/>
          </p:nvCxnSpPr>
          <p:spPr>
            <a:xfrm>
              <a:off x="1239181" y="2418603"/>
              <a:ext cx="398311" cy="3717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9" name="直接连接符 578">
              <a:extLst>
                <a:ext uri="{FF2B5EF4-FFF2-40B4-BE49-F238E27FC236}">
                  <a16:creationId xmlns:a16="http://schemas.microsoft.com/office/drawing/2014/main" id="{74508550-D440-4610-9B00-C079B5CA86E2}"/>
                </a:ext>
              </a:extLst>
            </p:cNvPr>
            <p:cNvCxnSpPr>
              <a:stCxn id="544" idx="2"/>
              <a:endCxn id="537" idx="6"/>
            </p:cNvCxnSpPr>
            <p:nvPr/>
          </p:nvCxnSpPr>
          <p:spPr>
            <a:xfrm flipH="1">
              <a:off x="1239181" y="2435038"/>
              <a:ext cx="398311" cy="3388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0" name="直接连接符 579">
              <a:extLst>
                <a:ext uri="{FF2B5EF4-FFF2-40B4-BE49-F238E27FC236}">
                  <a16:creationId xmlns:a16="http://schemas.microsoft.com/office/drawing/2014/main" id="{94203B02-F8CF-4563-A2C5-8D3F7CD83B1C}"/>
                </a:ext>
              </a:extLst>
            </p:cNvPr>
            <p:cNvCxnSpPr>
              <a:stCxn id="537" idx="6"/>
              <a:endCxn id="546" idx="2"/>
            </p:cNvCxnSpPr>
            <p:nvPr/>
          </p:nvCxnSpPr>
          <p:spPr>
            <a:xfrm>
              <a:off x="1239181" y="2773931"/>
              <a:ext cx="398311" cy="3710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1" name="直接连接符 580">
              <a:extLst>
                <a:ext uri="{FF2B5EF4-FFF2-40B4-BE49-F238E27FC236}">
                  <a16:creationId xmlns:a16="http://schemas.microsoft.com/office/drawing/2014/main" id="{C66E11E5-B68C-4888-84B1-1CD1B1C37977}"/>
                </a:ext>
              </a:extLst>
            </p:cNvPr>
            <p:cNvCxnSpPr>
              <a:stCxn id="543" idx="2"/>
              <a:endCxn id="548" idx="6"/>
            </p:cNvCxnSpPr>
            <p:nvPr/>
          </p:nvCxnSpPr>
          <p:spPr>
            <a:xfrm flipH="1">
              <a:off x="1239181" y="2790366"/>
              <a:ext cx="398311" cy="3432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2" name="直接连接符 581">
              <a:extLst>
                <a:ext uri="{FF2B5EF4-FFF2-40B4-BE49-F238E27FC236}">
                  <a16:creationId xmlns:a16="http://schemas.microsoft.com/office/drawing/2014/main" id="{7E8C010A-B253-4FC2-B5B4-10E09828D1FC}"/>
                </a:ext>
              </a:extLst>
            </p:cNvPr>
            <p:cNvCxnSpPr>
              <a:stCxn id="548" idx="6"/>
              <a:endCxn id="545" idx="2"/>
            </p:cNvCxnSpPr>
            <p:nvPr/>
          </p:nvCxnSpPr>
          <p:spPr>
            <a:xfrm>
              <a:off x="1239181" y="3133570"/>
              <a:ext cx="398311" cy="3667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3" name="直接连接符 582">
              <a:extLst>
                <a:ext uri="{FF2B5EF4-FFF2-40B4-BE49-F238E27FC236}">
                  <a16:creationId xmlns:a16="http://schemas.microsoft.com/office/drawing/2014/main" id="{29A7CA28-86BD-473E-9979-06FCFC3453D7}"/>
                </a:ext>
              </a:extLst>
            </p:cNvPr>
            <p:cNvCxnSpPr>
              <a:stCxn id="540" idx="6"/>
              <a:endCxn id="553" idx="2"/>
            </p:cNvCxnSpPr>
            <p:nvPr/>
          </p:nvCxnSpPr>
          <p:spPr>
            <a:xfrm>
              <a:off x="1810674" y="1015194"/>
              <a:ext cx="414824" cy="3553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4" name="直接连接符 583">
              <a:extLst>
                <a:ext uri="{FF2B5EF4-FFF2-40B4-BE49-F238E27FC236}">
                  <a16:creationId xmlns:a16="http://schemas.microsoft.com/office/drawing/2014/main" id="{D1740049-1E33-4756-89B4-F937D60EA257}"/>
                </a:ext>
              </a:extLst>
            </p:cNvPr>
            <p:cNvCxnSpPr>
              <a:stCxn id="539" idx="6"/>
              <a:endCxn id="550" idx="2"/>
            </p:cNvCxnSpPr>
            <p:nvPr/>
          </p:nvCxnSpPr>
          <p:spPr>
            <a:xfrm>
              <a:off x="1810674" y="1370522"/>
              <a:ext cx="414824" cy="3485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5" name="直接连接符 584">
              <a:extLst>
                <a:ext uri="{FF2B5EF4-FFF2-40B4-BE49-F238E27FC236}">
                  <a16:creationId xmlns:a16="http://schemas.microsoft.com/office/drawing/2014/main" id="{40229A5F-FECF-4334-BE91-76BD4CD2A1D4}"/>
                </a:ext>
              </a:extLst>
            </p:cNvPr>
            <p:cNvCxnSpPr>
              <a:stCxn id="542" idx="6"/>
              <a:endCxn id="549" idx="2"/>
            </p:cNvCxnSpPr>
            <p:nvPr/>
          </p:nvCxnSpPr>
          <p:spPr>
            <a:xfrm>
              <a:off x="1810674" y="1725116"/>
              <a:ext cx="414824" cy="3492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直接连接符 585">
              <a:extLst>
                <a:ext uri="{FF2B5EF4-FFF2-40B4-BE49-F238E27FC236}">
                  <a16:creationId xmlns:a16="http://schemas.microsoft.com/office/drawing/2014/main" id="{77E7C2B3-228C-4D77-8463-509758540378}"/>
                </a:ext>
              </a:extLst>
            </p:cNvPr>
            <p:cNvCxnSpPr>
              <a:stCxn id="541" idx="6"/>
              <a:endCxn id="552" idx="2"/>
            </p:cNvCxnSpPr>
            <p:nvPr/>
          </p:nvCxnSpPr>
          <p:spPr>
            <a:xfrm>
              <a:off x="1810674" y="2080444"/>
              <a:ext cx="414824" cy="3485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7" name="直接连接符 586">
              <a:extLst>
                <a:ext uri="{FF2B5EF4-FFF2-40B4-BE49-F238E27FC236}">
                  <a16:creationId xmlns:a16="http://schemas.microsoft.com/office/drawing/2014/main" id="{1D6D7C0F-2F32-46F2-8D5B-00D6AA63FAA3}"/>
                </a:ext>
              </a:extLst>
            </p:cNvPr>
            <p:cNvCxnSpPr>
              <a:stCxn id="544" idx="6"/>
              <a:endCxn id="551" idx="2"/>
            </p:cNvCxnSpPr>
            <p:nvPr/>
          </p:nvCxnSpPr>
          <p:spPr>
            <a:xfrm>
              <a:off x="1810674" y="2435038"/>
              <a:ext cx="414824" cy="3492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8" name="直接连接符 587">
              <a:extLst>
                <a:ext uri="{FF2B5EF4-FFF2-40B4-BE49-F238E27FC236}">
                  <a16:creationId xmlns:a16="http://schemas.microsoft.com/office/drawing/2014/main" id="{BCCF3586-E87A-454C-9E90-4161D66D42AE}"/>
                </a:ext>
              </a:extLst>
            </p:cNvPr>
            <p:cNvCxnSpPr>
              <a:stCxn id="543" idx="6"/>
              <a:endCxn id="554" idx="2"/>
            </p:cNvCxnSpPr>
            <p:nvPr/>
          </p:nvCxnSpPr>
          <p:spPr>
            <a:xfrm>
              <a:off x="1810674" y="2790366"/>
              <a:ext cx="414824" cy="3535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9" name="直接连接符 588">
              <a:extLst>
                <a:ext uri="{FF2B5EF4-FFF2-40B4-BE49-F238E27FC236}">
                  <a16:creationId xmlns:a16="http://schemas.microsoft.com/office/drawing/2014/main" id="{E682CA43-4B5B-4808-9987-3C703323756E}"/>
                </a:ext>
              </a:extLst>
            </p:cNvPr>
            <p:cNvCxnSpPr>
              <a:stCxn id="545" idx="6"/>
              <a:endCxn id="554" idx="2"/>
            </p:cNvCxnSpPr>
            <p:nvPr/>
          </p:nvCxnSpPr>
          <p:spPr>
            <a:xfrm flipV="1">
              <a:off x="1810674" y="3143949"/>
              <a:ext cx="414824" cy="3563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0" name="直接连接符 589">
              <a:extLst>
                <a:ext uri="{FF2B5EF4-FFF2-40B4-BE49-F238E27FC236}">
                  <a16:creationId xmlns:a16="http://schemas.microsoft.com/office/drawing/2014/main" id="{2FF98028-B8B5-4FBB-8E73-AB0E1291675F}"/>
                </a:ext>
              </a:extLst>
            </p:cNvPr>
            <p:cNvCxnSpPr>
              <a:stCxn id="546" idx="6"/>
              <a:endCxn id="551" idx="2"/>
            </p:cNvCxnSpPr>
            <p:nvPr/>
          </p:nvCxnSpPr>
          <p:spPr>
            <a:xfrm flipV="1">
              <a:off x="1810674" y="2784310"/>
              <a:ext cx="414824" cy="3606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1" name="直接连接符 590">
              <a:extLst>
                <a:ext uri="{FF2B5EF4-FFF2-40B4-BE49-F238E27FC236}">
                  <a16:creationId xmlns:a16="http://schemas.microsoft.com/office/drawing/2014/main" id="{48F0A6AD-3BA1-4DCD-8661-E48691507C95}"/>
                </a:ext>
              </a:extLst>
            </p:cNvPr>
            <p:cNvCxnSpPr>
              <a:stCxn id="543" idx="6"/>
              <a:endCxn id="552" idx="2"/>
            </p:cNvCxnSpPr>
            <p:nvPr/>
          </p:nvCxnSpPr>
          <p:spPr>
            <a:xfrm flipV="1">
              <a:off x="1810674" y="2428982"/>
              <a:ext cx="414824" cy="3613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2" name="直接连接符 591">
              <a:extLst>
                <a:ext uri="{FF2B5EF4-FFF2-40B4-BE49-F238E27FC236}">
                  <a16:creationId xmlns:a16="http://schemas.microsoft.com/office/drawing/2014/main" id="{2F1F7C2D-A701-4788-BD6E-B1DAC19B70B3}"/>
                </a:ext>
              </a:extLst>
            </p:cNvPr>
            <p:cNvCxnSpPr>
              <a:stCxn id="544" idx="6"/>
              <a:endCxn id="549" idx="2"/>
            </p:cNvCxnSpPr>
            <p:nvPr/>
          </p:nvCxnSpPr>
          <p:spPr>
            <a:xfrm flipV="1">
              <a:off x="1810674" y="2074388"/>
              <a:ext cx="414824" cy="3606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3" name="直接连接符 592">
              <a:extLst>
                <a:ext uri="{FF2B5EF4-FFF2-40B4-BE49-F238E27FC236}">
                  <a16:creationId xmlns:a16="http://schemas.microsoft.com/office/drawing/2014/main" id="{8CD25265-4BBF-422D-93EF-D73B030BB27F}"/>
                </a:ext>
              </a:extLst>
            </p:cNvPr>
            <p:cNvCxnSpPr>
              <a:stCxn id="541" idx="6"/>
              <a:endCxn id="550" idx="2"/>
            </p:cNvCxnSpPr>
            <p:nvPr/>
          </p:nvCxnSpPr>
          <p:spPr>
            <a:xfrm flipV="1">
              <a:off x="1810674" y="1719060"/>
              <a:ext cx="414824" cy="3613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4" name="直接连接符 593">
              <a:extLst>
                <a:ext uri="{FF2B5EF4-FFF2-40B4-BE49-F238E27FC236}">
                  <a16:creationId xmlns:a16="http://schemas.microsoft.com/office/drawing/2014/main" id="{1FEC3348-1B54-489A-98BC-7AD30C243742}"/>
                </a:ext>
              </a:extLst>
            </p:cNvPr>
            <p:cNvCxnSpPr>
              <a:stCxn id="542" idx="6"/>
              <a:endCxn id="553" idx="2"/>
            </p:cNvCxnSpPr>
            <p:nvPr/>
          </p:nvCxnSpPr>
          <p:spPr>
            <a:xfrm flipV="1">
              <a:off x="1810674" y="1370522"/>
              <a:ext cx="414824" cy="3545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5" name="直接连接符 594">
              <a:extLst>
                <a:ext uri="{FF2B5EF4-FFF2-40B4-BE49-F238E27FC236}">
                  <a16:creationId xmlns:a16="http://schemas.microsoft.com/office/drawing/2014/main" id="{53397465-A30B-4368-A341-FB9CE0681F94}"/>
                </a:ext>
              </a:extLst>
            </p:cNvPr>
            <p:cNvCxnSpPr>
              <a:stCxn id="553" idx="6"/>
              <a:endCxn id="556" idx="2"/>
            </p:cNvCxnSpPr>
            <p:nvPr/>
          </p:nvCxnSpPr>
          <p:spPr>
            <a:xfrm flipV="1">
              <a:off x="2398680" y="1015194"/>
              <a:ext cx="458007" cy="3553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6" name="直接连接符 595">
              <a:extLst>
                <a:ext uri="{FF2B5EF4-FFF2-40B4-BE49-F238E27FC236}">
                  <a16:creationId xmlns:a16="http://schemas.microsoft.com/office/drawing/2014/main" id="{2FD2F594-C653-44B7-8BD7-3E7F2464E3F3}"/>
                </a:ext>
              </a:extLst>
            </p:cNvPr>
            <p:cNvCxnSpPr>
              <a:stCxn id="550" idx="6"/>
              <a:endCxn id="555" idx="2"/>
            </p:cNvCxnSpPr>
            <p:nvPr/>
          </p:nvCxnSpPr>
          <p:spPr>
            <a:xfrm flipV="1">
              <a:off x="2398680" y="1370522"/>
              <a:ext cx="458007" cy="3485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7" name="直接连接符 596">
              <a:extLst>
                <a:ext uri="{FF2B5EF4-FFF2-40B4-BE49-F238E27FC236}">
                  <a16:creationId xmlns:a16="http://schemas.microsoft.com/office/drawing/2014/main" id="{EA32006E-7F69-484C-9AEB-286277AFCAE2}"/>
                </a:ext>
              </a:extLst>
            </p:cNvPr>
            <p:cNvCxnSpPr>
              <a:stCxn id="549" idx="6"/>
              <a:endCxn id="558" idx="2"/>
            </p:cNvCxnSpPr>
            <p:nvPr/>
          </p:nvCxnSpPr>
          <p:spPr>
            <a:xfrm flipV="1">
              <a:off x="2398680" y="1725116"/>
              <a:ext cx="458007" cy="3492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8" name="直接连接符 597">
              <a:extLst>
                <a:ext uri="{FF2B5EF4-FFF2-40B4-BE49-F238E27FC236}">
                  <a16:creationId xmlns:a16="http://schemas.microsoft.com/office/drawing/2014/main" id="{86C7EA36-ACC7-4C38-8166-C97C14112B86}"/>
                </a:ext>
              </a:extLst>
            </p:cNvPr>
            <p:cNvCxnSpPr>
              <a:stCxn id="552" idx="6"/>
              <a:endCxn id="557" idx="2"/>
            </p:cNvCxnSpPr>
            <p:nvPr/>
          </p:nvCxnSpPr>
          <p:spPr>
            <a:xfrm flipV="1">
              <a:off x="2398680" y="2080444"/>
              <a:ext cx="458007" cy="3485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9" name="直接连接符 598">
              <a:extLst>
                <a:ext uri="{FF2B5EF4-FFF2-40B4-BE49-F238E27FC236}">
                  <a16:creationId xmlns:a16="http://schemas.microsoft.com/office/drawing/2014/main" id="{C5356B90-221C-4EEE-B5C2-3CF33D3968F6}"/>
                </a:ext>
              </a:extLst>
            </p:cNvPr>
            <p:cNvCxnSpPr>
              <a:stCxn id="551" idx="6"/>
              <a:endCxn id="560" idx="2"/>
            </p:cNvCxnSpPr>
            <p:nvPr/>
          </p:nvCxnSpPr>
          <p:spPr>
            <a:xfrm flipV="1">
              <a:off x="2398680" y="2435038"/>
              <a:ext cx="458007" cy="3492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0" name="直接连接符 599">
              <a:extLst>
                <a:ext uri="{FF2B5EF4-FFF2-40B4-BE49-F238E27FC236}">
                  <a16:creationId xmlns:a16="http://schemas.microsoft.com/office/drawing/2014/main" id="{D66A771D-6EAE-45EB-A708-5F4C12BE2F95}"/>
                </a:ext>
              </a:extLst>
            </p:cNvPr>
            <p:cNvCxnSpPr>
              <a:stCxn id="554" idx="6"/>
              <a:endCxn id="559" idx="2"/>
            </p:cNvCxnSpPr>
            <p:nvPr/>
          </p:nvCxnSpPr>
          <p:spPr>
            <a:xfrm flipV="1">
              <a:off x="2398680" y="2790366"/>
              <a:ext cx="458007" cy="3535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1" name="直接连接符 600">
              <a:extLst>
                <a:ext uri="{FF2B5EF4-FFF2-40B4-BE49-F238E27FC236}">
                  <a16:creationId xmlns:a16="http://schemas.microsoft.com/office/drawing/2014/main" id="{B2223537-DA9F-4F92-B6DD-127B066C8F46}"/>
                </a:ext>
              </a:extLst>
            </p:cNvPr>
            <p:cNvCxnSpPr>
              <a:stCxn id="561" idx="2"/>
              <a:endCxn id="554" idx="6"/>
            </p:cNvCxnSpPr>
            <p:nvPr/>
          </p:nvCxnSpPr>
          <p:spPr>
            <a:xfrm flipH="1" flipV="1">
              <a:off x="2398680" y="3143949"/>
              <a:ext cx="458007" cy="3563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2" name="直接连接符 601">
              <a:extLst>
                <a:ext uri="{FF2B5EF4-FFF2-40B4-BE49-F238E27FC236}">
                  <a16:creationId xmlns:a16="http://schemas.microsoft.com/office/drawing/2014/main" id="{06151814-ED37-4923-A85B-9B26B698E9CD}"/>
                </a:ext>
              </a:extLst>
            </p:cNvPr>
            <p:cNvCxnSpPr>
              <a:stCxn id="562" idx="2"/>
              <a:endCxn id="551" idx="6"/>
            </p:cNvCxnSpPr>
            <p:nvPr/>
          </p:nvCxnSpPr>
          <p:spPr>
            <a:xfrm flipH="1" flipV="1">
              <a:off x="2398680" y="2784310"/>
              <a:ext cx="458007" cy="3606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3" name="直接连接符 602">
              <a:extLst>
                <a:ext uri="{FF2B5EF4-FFF2-40B4-BE49-F238E27FC236}">
                  <a16:creationId xmlns:a16="http://schemas.microsoft.com/office/drawing/2014/main" id="{FEB28232-CA9C-44A4-BA5C-ABB7AF00FD21}"/>
                </a:ext>
              </a:extLst>
            </p:cNvPr>
            <p:cNvCxnSpPr>
              <a:stCxn id="559" idx="2"/>
              <a:endCxn id="552" idx="6"/>
            </p:cNvCxnSpPr>
            <p:nvPr/>
          </p:nvCxnSpPr>
          <p:spPr>
            <a:xfrm flipH="1" flipV="1">
              <a:off x="2398680" y="2428982"/>
              <a:ext cx="458007" cy="3613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4" name="直接连接符 603">
              <a:extLst>
                <a:ext uri="{FF2B5EF4-FFF2-40B4-BE49-F238E27FC236}">
                  <a16:creationId xmlns:a16="http://schemas.microsoft.com/office/drawing/2014/main" id="{2D8F23EA-EBB6-4D59-B682-B0C38F289F3C}"/>
                </a:ext>
              </a:extLst>
            </p:cNvPr>
            <p:cNvCxnSpPr>
              <a:stCxn id="553" idx="6"/>
              <a:endCxn id="555" idx="2"/>
            </p:cNvCxnSpPr>
            <p:nvPr/>
          </p:nvCxnSpPr>
          <p:spPr>
            <a:xfrm>
              <a:off x="2398680" y="1370522"/>
              <a:ext cx="45800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5" name="直接连接符 604">
              <a:extLst>
                <a:ext uri="{FF2B5EF4-FFF2-40B4-BE49-F238E27FC236}">
                  <a16:creationId xmlns:a16="http://schemas.microsoft.com/office/drawing/2014/main" id="{6B92F222-8F9C-49CB-B4B2-5F1DE793527A}"/>
                </a:ext>
              </a:extLst>
            </p:cNvPr>
            <p:cNvCxnSpPr>
              <a:stCxn id="550" idx="6"/>
              <a:endCxn id="558" idx="2"/>
            </p:cNvCxnSpPr>
            <p:nvPr/>
          </p:nvCxnSpPr>
          <p:spPr>
            <a:xfrm>
              <a:off x="2398680" y="1719060"/>
              <a:ext cx="458007" cy="60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6" name="直接连接符 605">
              <a:extLst>
                <a:ext uri="{FF2B5EF4-FFF2-40B4-BE49-F238E27FC236}">
                  <a16:creationId xmlns:a16="http://schemas.microsoft.com/office/drawing/2014/main" id="{853AA0A3-D228-499D-9398-34D0A2B105B7}"/>
                </a:ext>
              </a:extLst>
            </p:cNvPr>
            <p:cNvCxnSpPr>
              <a:stCxn id="553" idx="6"/>
              <a:endCxn id="558" idx="2"/>
            </p:cNvCxnSpPr>
            <p:nvPr/>
          </p:nvCxnSpPr>
          <p:spPr>
            <a:xfrm>
              <a:off x="2398680" y="1370522"/>
              <a:ext cx="458007" cy="3545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7" name="直接连接符 606">
              <a:extLst>
                <a:ext uri="{FF2B5EF4-FFF2-40B4-BE49-F238E27FC236}">
                  <a16:creationId xmlns:a16="http://schemas.microsoft.com/office/drawing/2014/main" id="{F1FD6C38-4E5D-4580-8DA4-56B4FA09B537}"/>
                </a:ext>
              </a:extLst>
            </p:cNvPr>
            <p:cNvCxnSpPr>
              <a:stCxn id="550" idx="6"/>
              <a:endCxn id="557" idx="2"/>
            </p:cNvCxnSpPr>
            <p:nvPr/>
          </p:nvCxnSpPr>
          <p:spPr>
            <a:xfrm>
              <a:off x="2398680" y="1719060"/>
              <a:ext cx="458007" cy="3613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8" name="直接连接符 607">
              <a:extLst>
                <a:ext uri="{FF2B5EF4-FFF2-40B4-BE49-F238E27FC236}">
                  <a16:creationId xmlns:a16="http://schemas.microsoft.com/office/drawing/2014/main" id="{D5571C0F-09B0-452C-87C3-483D1FC00E02}"/>
                </a:ext>
              </a:extLst>
            </p:cNvPr>
            <p:cNvCxnSpPr>
              <a:stCxn id="549" idx="6"/>
              <a:endCxn id="560" idx="2"/>
            </p:cNvCxnSpPr>
            <p:nvPr/>
          </p:nvCxnSpPr>
          <p:spPr>
            <a:xfrm>
              <a:off x="2398680" y="2074388"/>
              <a:ext cx="458007" cy="3606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9" name="直接连接符 608">
              <a:extLst>
                <a:ext uri="{FF2B5EF4-FFF2-40B4-BE49-F238E27FC236}">
                  <a16:creationId xmlns:a16="http://schemas.microsoft.com/office/drawing/2014/main" id="{668AD3DE-794D-42B2-891A-8175BB48DD65}"/>
                </a:ext>
              </a:extLst>
            </p:cNvPr>
            <p:cNvCxnSpPr>
              <a:stCxn id="549" idx="6"/>
              <a:endCxn id="557" idx="2"/>
            </p:cNvCxnSpPr>
            <p:nvPr/>
          </p:nvCxnSpPr>
          <p:spPr>
            <a:xfrm>
              <a:off x="2398680" y="2074388"/>
              <a:ext cx="458007" cy="60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0" name="直接连接符 609">
              <a:extLst>
                <a:ext uri="{FF2B5EF4-FFF2-40B4-BE49-F238E27FC236}">
                  <a16:creationId xmlns:a16="http://schemas.microsoft.com/office/drawing/2014/main" id="{B70365C3-5C03-4B70-BE90-21ED891EB87F}"/>
                </a:ext>
              </a:extLst>
            </p:cNvPr>
            <p:cNvCxnSpPr>
              <a:stCxn id="552" idx="6"/>
              <a:endCxn id="560" idx="2"/>
            </p:cNvCxnSpPr>
            <p:nvPr/>
          </p:nvCxnSpPr>
          <p:spPr>
            <a:xfrm>
              <a:off x="2398680" y="2428982"/>
              <a:ext cx="458007" cy="60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1" name="直接连接符 610">
              <a:extLst>
                <a:ext uri="{FF2B5EF4-FFF2-40B4-BE49-F238E27FC236}">
                  <a16:creationId xmlns:a16="http://schemas.microsoft.com/office/drawing/2014/main" id="{02A9AAD5-0B41-49F5-A5F1-53588D6C3BA0}"/>
                </a:ext>
              </a:extLst>
            </p:cNvPr>
            <p:cNvCxnSpPr>
              <a:stCxn id="551" idx="6"/>
              <a:endCxn id="559" idx="2"/>
            </p:cNvCxnSpPr>
            <p:nvPr/>
          </p:nvCxnSpPr>
          <p:spPr>
            <a:xfrm>
              <a:off x="2398680" y="2784310"/>
              <a:ext cx="458007" cy="60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2" name="直接连接符 611">
              <a:extLst>
                <a:ext uri="{FF2B5EF4-FFF2-40B4-BE49-F238E27FC236}">
                  <a16:creationId xmlns:a16="http://schemas.microsoft.com/office/drawing/2014/main" id="{C318BDA9-D540-41C3-B038-023666E0BF0D}"/>
                </a:ext>
              </a:extLst>
            </p:cNvPr>
            <p:cNvCxnSpPr>
              <a:stCxn id="554" idx="6"/>
              <a:endCxn id="562" idx="2"/>
            </p:cNvCxnSpPr>
            <p:nvPr/>
          </p:nvCxnSpPr>
          <p:spPr>
            <a:xfrm>
              <a:off x="2398680" y="3143949"/>
              <a:ext cx="458007" cy="10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13" name="组合 612">
            <a:extLst>
              <a:ext uri="{FF2B5EF4-FFF2-40B4-BE49-F238E27FC236}">
                <a16:creationId xmlns:a16="http://schemas.microsoft.com/office/drawing/2014/main" id="{D063FB3F-57D7-46CD-81FE-2C4B564F0ABB}"/>
              </a:ext>
            </a:extLst>
          </p:cNvPr>
          <p:cNvGrpSpPr/>
          <p:nvPr/>
        </p:nvGrpSpPr>
        <p:grpSpPr>
          <a:xfrm>
            <a:off x="1332659" y="1234210"/>
            <a:ext cx="2660610" cy="2948135"/>
            <a:chOff x="470514" y="783356"/>
            <a:chExt cx="2660610" cy="2948135"/>
          </a:xfrm>
        </p:grpSpPr>
        <p:sp>
          <p:nvSpPr>
            <p:cNvPr id="614" name="圆角矩形 661">
              <a:extLst>
                <a:ext uri="{FF2B5EF4-FFF2-40B4-BE49-F238E27FC236}">
                  <a16:creationId xmlns:a16="http://schemas.microsoft.com/office/drawing/2014/main" id="{AB155DAA-9998-4569-9E8B-457C1238BE4B}"/>
                </a:ext>
              </a:extLst>
            </p:cNvPr>
            <p:cNvSpPr/>
            <p:nvPr/>
          </p:nvSpPr>
          <p:spPr>
            <a:xfrm>
              <a:off x="2095093" y="783356"/>
              <a:ext cx="1036031" cy="2948135"/>
            </a:xfrm>
            <a:prstGeom prst="roundRect">
              <a:avLst/>
            </a:prstGeom>
            <a:solidFill>
              <a:schemeClr val="accent1">
                <a:lumMod val="20000"/>
                <a:lumOff val="80000"/>
              </a:schemeClr>
            </a:solidFill>
            <a:ln w="28575" cap="flat" cmpd="sng" algn="ctr">
              <a:solidFill>
                <a:schemeClr val="bg2">
                  <a:lumMod val="75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615" name="圆角矩形 662">
              <a:extLst>
                <a:ext uri="{FF2B5EF4-FFF2-40B4-BE49-F238E27FC236}">
                  <a16:creationId xmlns:a16="http://schemas.microsoft.com/office/drawing/2014/main" id="{8F9E17FD-5402-4A4E-93B2-8E2111E35BE7}"/>
                </a:ext>
              </a:extLst>
            </p:cNvPr>
            <p:cNvSpPr/>
            <p:nvPr/>
          </p:nvSpPr>
          <p:spPr>
            <a:xfrm>
              <a:off x="1525498" y="783356"/>
              <a:ext cx="328989" cy="2948135"/>
            </a:xfrm>
            <a:prstGeom prst="roundRect">
              <a:avLst/>
            </a:prstGeom>
            <a:solidFill>
              <a:schemeClr val="accent1">
                <a:lumMod val="20000"/>
                <a:lumOff val="80000"/>
              </a:schemeClr>
            </a:solidFill>
            <a:ln w="28575" cap="flat" cmpd="sng" algn="ctr">
              <a:solidFill>
                <a:schemeClr val="bg2">
                  <a:lumMod val="75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616" name="圆角矩形 663">
              <a:extLst>
                <a:ext uri="{FF2B5EF4-FFF2-40B4-BE49-F238E27FC236}">
                  <a16:creationId xmlns:a16="http://schemas.microsoft.com/office/drawing/2014/main" id="{33E73E85-04C8-4B74-B242-407F9DD10A1A}"/>
                </a:ext>
              </a:extLst>
            </p:cNvPr>
            <p:cNvSpPr/>
            <p:nvPr/>
          </p:nvSpPr>
          <p:spPr>
            <a:xfrm>
              <a:off x="987139" y="783356"/>
              <a:ext cx="328989" cy="2948135"/>
            </a:xfrm>
            <a:prstGeom prst="roundRect">
              <a:avLst/>
            </a:prstGeom>
            <a:solidFill>
              <a:schemeClr val="accent1">
                <a:lumMod val="20000"/>
                <a:lumOff val="80000"/>
              </a:schemeClr>
            </a:solidFill>
            <a:ln w="28575" cap="flat" cmpd="sng" algn="ctr">
              <a:solidFill>
                <a:schemeClr val="bg2">
                  <a:lumMod val="75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617" name="圆角矩形 664">
              <a:extLst>
                <a:ext uri="{FF2B5EF4-FFF2-40B4-BE49-F238E27FC236}">
                  <a16:creationId xmlns:a16="http://schemas.microsoft.com/office/drawing/2014/main" id="{73241208-F7D3-4486-A331-45387001A1B0}"/>
                </a:ext>
              </a:extLst>
            </p:cNvPr>
            <p:cNvSpPr/>
            <p:nvPr/>
          </p:nvSpPr>
          <p:spPr>
            <a:xfrm>
              <a:off x="470514" y="783356"/>
              <a:ext cx="328989" cy="2948135"/>
            </a:xfrm>
            <a:prstGeom prst="roundRect">
              <a:avLst/>
            </a:prstGeom>
            <a:solidFill>
              <a:schemeClr val="accent1">
                <a:lumMod val="20000"/>
                <a:lumOff val="80000"/>
              </a:schemeClr>
            </a:solidFill>
            <a:ln w="28575" cap="flat" cmpd="sng" algn="ctr">
              <a:solidFill>
                <a:schemeClr val="bg2">
                  <a:lumMod val="75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618" name="椭圆 617">
              <a:extLst>
                <a:ext uri="{FF2B5EF4-FFF2-40B4-BE49-F238E27FC236}">
                  <a16:creationId xmlns:a16="http://schemas.microsoft.com/office/drawing/2014/main" id="{8BC72E2B-1782-4D1D-B687-36A0B3663814}"/>
                </a:ext>
              </a:extLst>
            </p:cNvPr>
            <p:cNvSpPr/>
            <p:nvPr/>
          </p:nvSpPr>
          <p:spPr>
            <a:xfrm>
              <a:off x="539528" y="1967680"/>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619" name="椭圆 618">
              <a:extLst>
                <a:ext uri="{FF2B5EF4-FFF2-40B4-BE49-F238E27FC236}">
                  <a16:creationId xmlns:a16="http://schemas.microsoft.com/office/drawing/2014/main" id="{9D7F2BBE-0315-48AF-9773-04D6FFBEE736}"/>
                </a:ext>
              </a:extLst>
            </p:cNvPr>
            <p:cNvSpPr/>
            <p:nvPr/>
          </p:nvSpPr>
          <p:spPr>
            <a:xfrm>
              <a:off x="539528" y="1612352"/>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620" name="椭圆 619">
              <a:extLst>
                <a:ext uri="{FF2B5EF4-FFF2-40B4-BE49-F238E27FC236}">
                  <a16:creationId xmlns:a16="http://schemas.microsoft.com/office/drawing/2014/main" id="{6BDF6C47-49DC-4972-B2EA-ADBF05AE4E75}"/>
                </a:ext>
              </a:extLst>
            </p:cNvPr>
            <p:cNvSpPr/>
            <p:nvPr/>
          </p:nvSpPr>
          <p:spPr>
            <a:xfrm>
              <a:off x="539528" y="2677602"/>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621" name="椭圆 620">
              <a:extLst>
                <a:ext uri="{FF2B5EF4-FFF2-40B4-BE49-F238E27FC236}">
                  <a16:creationId xmlns:a16="http://schemas.microsoft.com/office/drawing/2014/main" id="{8240AEDA-F6FE-4988-A753-EE191082CE1C}"/>
                </a:ext>
              </a:extLst>
            </p:cNvPr>
            <p:cNvSpPr/>
            <p:nvPr/>
          </p:nvSpPr>
          <p:spPr>
            <a:xfrm>
              <a:off x="539528" y="2322274"/>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622" name="椭圆 621">
              <a:extLst>
                <a:ext uri="{FF2B5EF4-FFF2-40B4-BE49-F238E27FC236}">
                  <a16:creationId xmlns:a16="http://schemas.microsoft.com/office/drawing/2014/main" id="{D1F86FF2-415B-47B3-BCD9-35909A968004}"/>
                </a:ext>
              </a:extLst>
            </p:cNvPr>
            <p:cNvSpPr/>
            <p:nvPr/>
          </p:nvSpPr>
          <p:spPr>
            <a:xfrm>
              <a:off x="1065999" y="1973954"/>
              <a:ext cx="173182" cy="180110"/>
            </a:xfrm>
            <a:prstGeom prst="ellipse">
              <a:avLst/>
            </a:prstGeom>
            <a:solidFill>
              <a:schemeClr val="accent6">
                <a:lumMod val="60000"/>
                <a:lumOff val="40000"/>
              </a:schemeClr>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t>1</a:t>
              </a:r>
              <a:endParaRPr lang="zh-CN" altLang="en-US" sz="1100" dirty="0"/>
            </a:p>
          </p:txBody>
        </p:sp>
        <p:sp>
          <p:nvSpPr>
            <p:cNvPr id="623" name="椭圆 622">
              <a:extLst>
                <a:ext uri="{FF2B5EF4-FFF2-40B4-BE49-F238E27FC236}">
                  <a16:creationId xmlns:a16="http://schemas.microsoft.com/office/drawing/2014/main" id="{16687C84-6799-453A-8B3E-B213E66EC422}"/>
                </a:ext>
              </a:extLst>
            </p:cNvPr>
            <p:cNvSpPr/>
            <p:nvPr/>
          </p:nvSpPr>
          <p:spPr>
            <a:xfrm>
              <a:off x="1065999" y="1618626"/>
              <a:ext cx="173182" cy="180110"/>
            </a:xfrm>
            <a:prstGeom prst="ellipse">
              <a:avLst/>
            </a:prstGeom>
            <a:solidFill>
              <a:schemeClr val="accent6">
                <a:lumMod val="60000"/>
                <a:lumOff val="40000"/>
              </a:schemeClr>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t>1</a:t>
              </a:r>
              <a:endParaRPr lang="zh-CN" altLang="en-US" sz="1100" dirty="0"/>
            </a:p>
          </p:txBody>
        </p:sp>
        <p:sp>
          <p:nvSpPr>
            <p:cNvPr id="624" name="椭圆 623">
              <a:extLst>
                <a:ext uri="{FF2B5EF4-FFF2-40B4-BE49-F238E27FC236}">
                  <a16:creationId xmlns:a16="http://schemas.microsoft.com/office/drawing/2014/main" id="{CA732C0E-4CF0-4F2C-A0CB-BC033EBAA831}"/>
                </a:ext>
              </a:extLst>
            </p:cNvPr>
            <p:cNvSpPr/>
            <p:nvPr/>
          </p:nvSpPr>
          <p:spPr>
            <a:xfrm>
              <a:off x="1065999" y="2683876"/>
              <a:ext cx="173182" cy="180110"/>
            </a:xfrm>
            <a:prstGeom prst="ellipse">
              <a:avLst/>
            </a:prstGeom>
            <a:solidFill>
              <a:schemeClr val="accent6">
                <a:lumMod val="60000"/>
                <a:lumOff val="40000"/>
              </a:schemeClr>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t>1</a:t>
              </a:r>
              <a:endParaRPr lang="zh-CN" altLang="en-US" sz="1100" dirty="0"/>
            </a:p>
          </p:txBody>
        </p:sp>
        <p:sp>
          <p:nvSpPr>
            <p:cNvPr id="625" name="椭圆 624">
              <a:extLst>
                <a:ext uri="{FF2B5EF4-FFF2-40B4-BE49-F238E27FC236}">
                  <a16:creationId xmlns:a16="http://schemas.microsoft.com/office/drawing/2014/main" id="{3AAA3DF7-3F9D-4E89-843B-11CA69226F1C}"/>
                </a:ext>
              </a:extLst>
            </p:cNvPr>
            <p:cNvSpPr/>
            <p:nvPr/>
          </p:nvSpPr>
          <p:spPr>
            <a:xfrm>
              <a:off x="1065999" y="2328548"/>
              <a:ext cx="173182" cy="180110"/>
            </a:xfrm>
            <a:prstGeom prst="ellipse">
              <a:avLst/>
            </a:prstGeom>
            <a:solidFill>
              <a:schemeClr val="accent6">
                <a:lumMod val="60000"/>
                <a:lumOff val="40000"/>
              </a:schemeClr>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t>1</a:t>
              </a:r>
              <a:endParaRPr lang="zh-CN" altLang="en-US" sz="1100" dirty="0"/>
            </a:p>
          </p:txBody>
        </p:sp>
        <p:sp>
          <p:nvSpPr>
            <p:cNvPr id="626" name="椭圆 625">
              <a:extLst>
                <a:ext uri="{FF2B5EF4-FFF2-40B4-BE49-F238E27FC236}">
                  <a16:creationId xmlns:a16="http://schemas.microsoft.com/office/drawing/2014/main" id="{9F1879FC-45ED-4426-A3F4-555122E6D117}"/>
                </a:ext>
              </a:extLst>
            </p:cNvPr>
            <p:cNvSpPr/>
            <p:nvPr/>
          </p:nvSpPr>
          <p:spPr>
            <a:xfrm>
              <a:off x="1637492" y="1280467"/>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627" name="椭圆 626">
              <a:extLst>
                <a:ext uri="{FF2B5EF4-FFF2-40B4-BE49-F238E27FC236}">
                  <a16:creationId xmlns:a16="http://schemas.microsoft.com/office/drawing/2014/main" id="{EEE4E561-92C7-4DFF-8624-C53E8BDF52F2}"/>
                </a:ext>
              </a:extLst>
            </p:cNvPr>
            <p:cNvSpPr/>
            <p:nvPr/>
          </p:nvSpPr>
          <p:spPr>
            <a:xfrm>
              <a:off x="1637492" y="925139"/>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628" name="椭圆 627">
              <a:extLst>
                <a:ext uri="{FF2B5EF4-FFF2-40B4-BE49-F238E27FC236}">
                  <a16:creationId xmlns:a16="http://schemas.microsoft.com/office/drawing/2014/main" id="{078DDF22-51A9-4552-B96E-C9A0F69D18E3}"/>
                </a:ext>
              </a:extLst>
            </p:cNvPr>
            <p:cNvSpPr/>
            <p:nvPr/>
          </p:nvSpPr>
          <p:spPr>
            <a:xfrm>
              <a:off x="1637492" y="1990389"/>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629" name="椭圆 628">
              <a:extLst>
                <a:ext uri="{FF2B5EF4-FFF2-40B4-BE49-F238E27FC236}">
                  <a16:creationId xmlns:a16="http://schemas.microsoft.com/office/drawing/2014/main" id="{172CA868-4EB1-46E2-AC99-602B83A497FF}"/>
                </a:ext>
              </a:extLst>
            </p:cNvPr>
            <p:cNvSpPr/>
            <p:nvPr/>
          </p:nvSpPr>
          <p:spPr>
            <a:xfrm>
              <a:off x="1637492" y="1635061"/>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dirty="0"/>
            </a:p>
          </p:txBody>
        </p:sp>
        <p:sp>
          <p:nvSpPr>
            <p:cNvPr id="630" name="椭圆 629">
              <a:extLst>
                <a:ext uri="{FF2B5EF4-FFF2-40B4-BE49-F238E27FC236}">
                  <a16:creationId xmlns:a16="http://schemas.microsoft.com/office/drawing/2014/main" id="{774D2C28-1188-47D0-9890-2D83C28306CA}"/>
                </a:ext>
              </a:extLst>
            </p:cNvPr>
            <p:cNvSpPr/>
            <p:nvPr/>
          </p:nvSpPr>
          <p:spPr>
            <a:xfrm>
              <a:off x="1637492" y="2700311"/>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631" name="椭圆 630">
              <a:extLst>
                <a:ext uri="{FF2B5EF4-FFF2-40B4-BE49-F238E27FC236}">
                  <a16:creationId xmlns:a16="http://schemas.microsoft.com/office/drawing/2014/main" id="{CFD4AB71-6E0A-409B-AD41-9BDBE7436398}"/>
                </a:ext>
              </a:extLst>
            </p:cNvPr>
            <p:cNvSpPr/>
            <p:nvPr/>
          </p:nvSpPr>
          <p:spPr>
            <a:xfrm>
              <a:off x="1637492" y="2344983"/>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632" name="椭圆 631">
              <a:extLst>
                <a:ext uri="{FF2B5EF4-FFF2-40B4-BE49-F238E27FC236}">
                  <a16:creationId xmlns:a16="http://schemas.microsoft.com/office/drawing/2014/main" id="{B9DADC37-9687-4781-A315-10E8F713D4D7}"/>
                </a:ext>
              </a:extLst>
            </p:cNvPr>
            <p:cNvSpPr/>
            <p:nvPr/>
          </p:nvSpPr>
          <p:spPr>
            <a:xfrm>
              <a:off x="1637492" y="3410233"/>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633" name="椭圆 632">
              <a:extLst>
                <a:ext uri="{FF2B5EF4-FFF2-40B4-BE49-F238E27FC236}">
                  <a16:creationId xmlns:a16="http://schemas.microsoft.com/office/drawing/2014/main" id="{0C1E894D-9C8A-4AF5-B745-1F73928ACCA9}"/>
                </a:ext>
              </a:extLst>
            </p:cNvPr>
            <p:cNvSpPr/>
            <p:nvPr/>
          </p:nvSpPr>
          <p:spPr>
            <a:xfrm>
              <a:off x="1637492" y="3054905"/>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634" name="椭圆 633">
              <a:extLst>
                <a:ext uri="{FF2B5EF4-FFF2-40B4-BE49-F238E27FC236}">
                  <a16:creationId xmlns:a16="http://schemas.microsoft.com/office/drawing/2014/main" id="{9D764856-C744-4BFA-BDC7-4324CF772CF2}"/>
                </a:ext>
              </a:extLst>
            </p:cNvPr>
            <p:cNvSpPr/>
            <p:nvPr/>
          </p:nvSpPr>
          <p:spPr>
            <a:xfrm>
              <a:off x="1065999" y="1270088"/>
              <a:ext cx="173182" cy="180110"/>
            </a:xfrm>
            <a:prstGeom prst="ellipse">
              <a:avLst/>
            </a:prstGeom>
            <a:solidFill>
              <a:schemeClr val="accent6">
                <a:lumMod val="60000"/>
                <a:lumOff val="40000"/>
              </a:schemeClr>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t>1</a:t>
              </a:r>
              <a:endParaRPr lang="zh-CN" altLang="en-US" sz="1100" dirty="0"/>
            </a:p>
          </p:txBody>
        </p:sp>
        <p:sp>
          <p:nvSpPr>
            <p:cNvPr id="635" name="椭圆 634">
              <a:extLst>
                <a:ext uri="{FF2B5EF4-FFF2-40B4-BE49-F238E27FC236}">
                  <a16:creationId xmlns:a16="http://schemas.microsoft.com/office/drawing/2014/main" id="{91F00975-9EEA-4967-B36A-F8E84501BFB3}"/>
                </a:ext>
              </a:extLst>
            </p:cNvPr>
            <p:cNvSpPr/>
            <p:nvPr/>
          </p:nvSpPr>
          <p:spPr>
            <a:xfrm>
              <a:off x="1065999" y="3043515"/>
              <a:ext cx="173182" cy="180110"/>
            </a:xfrm>
            <a:prstGeom prst="ellipse">
              <a:avLst/>
            </a:prstGeom>
            <a:solidFill>
              <a:schemeClr val="accent6">
                <a:lumMod val="60000"/>
                <a:lumOff val="40000"/>
              </a:schemeClr>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t>1</a:t>
              </a:r>
              <a:endParaRPr lang="zh-CN" altLang="en-US" sz="1100" dirty="0"/>
            </a:p>
          </p:txBody>
        </p:sp>
        <p:sp>
          <p:nvSpPr>
            <p:cNvPr id="636" name="椭圆 635">
              <a:extLst>
                <a:ext uri="{FF2B5EF4-FFF2-40B4-BE49-F238E27FC236}">
                  <a16:creationId xmlns:a16="http://schemas.microsoft.com/office/drawing/2014/main" id="{4CC06F16-6ED6-4DBA-B251-D2471BE3313C}"/>
                </a:ext>
              </a:extLst>
            </p:cNvPr>
            <p:cNvSpPr/>
            <p:nvPr/>
          </p:nvSpPr>
          <p:spPr>
            <a:xfrm>
              <a:off x="2225498" y="1984333"/>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637" name="椭圆 636">
              <a:extLst>
                <a:ext uri="{FF2B5EF4-FFF2-40B4-BE49-F238E27FC236}">
                  <a16:creationId xmlns:a16="http://schemas.microsoft.com/office/drawing/2014/main" id="{29D45BF3-2156-4AC8-8BBA-9D6E4E5E29CD}"/>
                </a:ext>
              </a:extLst>
            </p:cNvPr>
            <p:cNvSpPr/>
            <p:nvPr/>
          </p:nvSpPr>
          <p:spPr>
            <a:xfrm>
              <a:off x="2225498" y="1629005"/>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638" name="椭圆 637">
              <a:extLst>
                <a:ext uri="{FF2B5EF4-FFF2-40B4-BE49-F238E27FC236}">
                  <a16:creationId xmlns:a16="http://schemas.microsoft.com/office/drawing/2014/main" id="{A5896759-F642-4DE8-9602-A66C8A772EF3}"/>
                </a:ext>
              </a:extLst>
            </p:cNvPr>
            <p:cNvSpPr/>
            <p:nvPr/>
          </p:nvSpPr>
          <p:spPr>
            <a:xfrm>
              <a:off x="2225498" y="2694255"/>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639" name="椭圆 638">
              <a:extLst>
                <a:ext uri="{FF2B5EF4-FFF2-40B4-BE49-F238E27FC236}">
                  <a16:creationId xmlns:a16="http://schemas.microsoft.com/office/drawing/2014/main" id="{C3263B6C-DC49-4DBF-8C18-0DDDEB00DA62}"/>
                </a:ext>
              </a:extLst>
            </p:cNvPr>
            <p:cNvSpPr/>
            <p:nvPr/>
          </p:nvSpPr>
          <p:spPr>
            <a:xfrm>
              <a:off x="2225498" y="2338927"/>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640" name="椭圆 639">
              <a:extLst>
                <a:ext uri="{FF2B5EF4-FFF2-40B4-BE49-F238E27FC236}">
                  <a16:creationId xmlns:a16="http://schemas.microsoft.com/office/drawing/2014/main" id="{433DC2FE-CDC9-4787-8E4B-92512FC0C7CE}"/>
                </a:ext>
              </a:extLst>
            </p:cNvPr>
            <p:cNvSpPr/>
            <p:nvPr/>
          </p:nvSpPr>
          <p:spPr>
            <a:xfrm>
              <a:off x="2225498" y="1280467"/>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641" name="椭圆 640">
              <a:extLst>
                <a:ext uri="{FF2B5EF4-FFF2-40B4-BE49-F238E27FC236}">
                  <a16:creationId xmlns:a16="http://schemas.microsoft.com/office/drawing/2014/main" id="{5A45F943-7451-4E79-B84D-8F40C455616C}"/>
                </a:ext>
              </a:extLst>
            </p:cNvPr>
            <p:cNvSpPr/>
            <p:nvPr/>
          </p:nvSpPr>
          <p:spPr>
            <a:xfrm>
              <a:off x="2225498" y="3053894"/>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642" name="椭圆 641">
              <a:extLst>
                <a:ext uri="{FF2B5EF4-FFF2-40B4-BE49-F238E27FC236}">
                  <a16:creationId xmlns:a16="http://schemas.microsoft.com/office/drawing/2014/main" id="{6B54B6BD-12B4-42EE-9516-2739D9088050}"/>
                </a:ext>
              </a:extLst>
            </p:cNvPr>
            <p:cNvSpPr/>
            <p:nvPr/>
          </p:nvSpPr>
          <p:spPr>
            <a:xfrm>
              <a:off x="2856687" y="1280467"/>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643" name="椭圆 642">
              <a:extLst>
                <a:ext uri="{FF2B5EF4-FFF2-40B4-BE49-F238E27FC236}">
                  <a16:creationId xmlns:a16="http://schemas.microsoft.com/office/drawing/2014/main" id="{B36DE114-0E78-46A6-AE3F-9E227A643396}"/>
                </a:ext>
              </a:extLst>
            </p:cNvPr>
            <p:cNvSpPr/>
            <p:nvPr/>
          </p:nvSpPr>
          <p:spPr>
            <a:xfrm>
              <a:off x="2856687" y="925139"/>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644" name="椭圆 643">
              <a:extLst>
                <a:ext uri="{FF2B5EF4-FFF2-40B4-BE49-F238E27FC236}">
                  <a16:creationId xmlns:a16="http://schemas.microsoft.com/office/drawing/2014/main" id="{847CE2A3-A870-4359-8F0E-3B7F8AFBCB40}"/>
                </a:ext>
              </a:extLst>
            </p:cNvPr>
            <p:cNvSpPr/>
            <p:nvPr/>
          </p:nvSpPr>
          <p:spPr>
            <a:xfrm>
              <a:off x="2856687" y="1990389"/>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645" name="椭圆 644">
              <a:extLst>
                <a:ext uri="{FF2B5EF4-FFF2-40B4-BE49-F238E27FC236}">
                  <a16:creationId xmlns:a16="http://schemas.microsoft.com/office/drawing/2014/main" id="{B996E923-9C27-440A-AF17-A96B89D4D6B2}"/>
                </a:ext>
              </a:extLst>
            </p:cNvPr>
            <p:cNvSpPr/>
            <p:nvPr/>
          </p:nvSpPr>
          <p:spPr>
            <a:xfrm>
              <a:off x="2856687" y="1635061"/>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646" name="椭圆 645">
              <a:extLst>
                <a:ext uri="{FF2B5EF4-FFF2-40B4-BE49-F238E27FC236}">
                  <a16:creationId xmlns:a16="http://schemas.microsoft.com/office/drawing/2014/main" id="{D64E7ADA-5E3D-4BBF-B96A-216A67429054}"/>
                </a:ext>
              </a:extLst>
            </p:cNvPr>
            <p:cNvSpPr/>
            <p:nvPr/>
          </p:nvSpPr>
          <p:spPr>
            <a:xfrm>
              <a:off x="2856687" y="2700311"/>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647" name="椭圆 646">
              <a:extLst>
                <a:ext uri="{FF2B5EF4-FFF2-40B4-BE49-F238E27FC236}">
                  <a16:creationId xmlns:a16="http://schemas.microsoft.com/office/drawing/2014/main" id="{AB91D59A-0E24-46E5-968C-01E53C202816}"/>
                </a:ext>
              </a:extLst>
            </p:cNvPr>
            <p:cNvSpPr/>
            <p:nvPr/>
          </p:nvSpPr>
          <p:spPr>
            <a:xfrm>
              <a:off x="2856687" y="2344983"/>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648" name="椭圆 647">
              <a:extLst>
                <a:ext uri="{FF2B5EF4-FFF2-40B4-BE49-F238E27FC236}">
                  <a16:creationId xmlns:a16="http://schemas.microsoft.com/office/drawing/2014/main" id="{93833420-12B5-4A0B-A2F7-E94F8320FA61}"/>
                </a:ext>
              </a:extLst>
            </p:cNvPr>
            <p:cNvSpPr/>
            <p:nvPr/>
          </p:nvSpPr>
          <p:spPr>
            <a:xfrm>
              <a:off x="2856687" y="3410233"/>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649" name="椭圆 648">
              <a:extLst>
                <a:ext uri="{FF2B5EF4-FFF2-40B4-BE49-F238E27FC236}">
                  <a16:creationId xmlns:a16="http://schemas.microsoft.com/office/drawing/2014/main" id="{8C2233F0-2AE6-4510-BDB4-BFB54DCBC493}"/>
                </a:ext>
              </a:extLst>
            </p:cNvPr>
            <p:cNvSpPr/>
            <p:nvPr/>
          </p:nvSpPr>
          <p:spPr>
            <a:xfrm>
              <a:off x="2856687" y="3054905"/>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cxnSp>
          <p:nvCxnSpPr>
            <p:cNvPr id="650" name="直接连接符 649">
              <a:extLst>
                <a:ext uri="{FF2B5EF4-FFF2-40B4-BE49-F238E27FC236}">
                  <a16:creationId xmlns:a16="http://schemas.microsoft.com/office/drawing/2014/main" id="{D5BFA8DF-D996-4D1D-887A-3609F1B213AF}"/>
                </a:ext>
              </a:extLst>
            </p:cNvPr>
            <p:cNvCxnSpPr>
              <a:stCxn id="619" idx="6"/>
              <a:endCxn id="634" idx="2"/>
            </p:cNvCxnSpPr>
            <p:nvPr/>
          </p:nvCxnSpPr>
          <p:spPr>
            <a:xfrm flipV="1">
              <a:off x="712710" y="1360143"/>
              <a:ext cx="353289" cy="342264"/>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651" name="直接连接符 650">
              <a:extLst>
                <a:ext uri="{FF2B5EF4-FFF2-40B4-BE49-F238E27FC236}">
                  <a16:creationId xmlns:a16="http://schemas.microsoft.com/office/drawing/2014/main" id="{54029189-3E27-463A-AD20-ADBC175C2927}"/>
                </a:ext>
              </a:extLst>
            </p:cNvPr>
            <p:cNvCxnSpPr>
              <a:stCxn id="619" idx="6"/>
              <a:endCxn id="622" idx="2"/>
            </p:cNvCxnSpPr>
            <p:nvPr/>
          </p:nvCxnSpPr>
          <p:spPr>
            <a:xfrm>
              <a:off x="712710" y="1702407"/>
              <a:ext cx="353289" cy="3616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2" name="直接连接符 651">
              <a:extLst>
                <a:ext uri="{FF2B5EF4-FFF2-40B4-BE49-F238E27FC236}">
                  <a16:creationId xmlns:a16="http://schemas.microsoft.com/office/drawing/2014/main" id="{CF94B9F4-9F4E-4CAB-B0D1-D78E7A73ECF2}"/>
                </a:ext>
              </a:extLst>
            </p:cNvPr>
            <p:cNvCxnSpPr>
              <a:stCxn id="618" idx="6"/>
              <a:endCxn id="625" idx="2"/>
            </p:cNvCxnSpPr>
            <p:nvPr/>
          </p:nvCxnSpPr>
          <p:spPr>
            <a:xfrm>
              <a:off x="712710" y="2057735"/>
              <a:ext cx="353289" cy="3608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3" name="直接连接符 652">
              <a:extLst>
                <a:ext uri="{FF2B5EF4-FFF2-40B4-BE49-F238E27FC236}">
                  <a16:creationId xmlns:a16="http://schemas.microsoft.com/office/drawing/2014/main" id="{376D92DB-76B5-4F8C-B64C-EC03EBD7A2FB}"/>
                </a:ext>
              </a:extLst>
            </p:cNvPr>
            <p:cNvCxnSpPr>
              <a:stCxn id="621" idx="6"/>
              <a:endCxn id="624" idx="2"/>
            </p:cNvCxnSpPr>
            <p:nvPr/>
          </p:nvCxnSpPr>
          <p:spPr>
            <a:xfrm>
              <a:off x="712710" y="2412329"/>
              <a:ext cx="353289" cy="3616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4" name="直接连接符 653">
              <a:extLst>
                <a:ext uri="{FF2B5EF4-FFF2-40B4-BE49-F238E27FC236}">
                  <a16:creationId xmlns:a16="http://schemas.microsoft.com/office/drawing/2014/main" id="{9D45A3BC-53D0-4E7B-B4F8-F0AD4259E080}"/>
                </a:ext>
              </a:extLst>
            </p:cNvPr>
            <p:cNvCxnSpPr>
              <a:stCxn id="620" idx="6"/>
              <a:endCxn id="635" idx="2"/>
            </p:cNvCxnSpPr>
            <p:nvPr/>
          </p:nvCxnSpPr>
          <p:spPr>
            <a:xfrm>
              <a:off x="712710" y="2767657"/>
              <a:ext cx="353289" cy="3659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5" name="直接连接符 654">
              <a:extLst>
                <a:ext uri="{FF2B5EF4-FFF2-40B4-BE49-F238E27FC236}">
                  <a16:creationId xmlns:a16="http://schemas.microsoft.com/office/drawing/2014/main" id="{5BCB6869-B20B-4D70-98AB-A6226D584818}"/>
                </a:ext>
              </a:extLst>
            </p:cNvPr>
            <p:cNvCxnSpPr>
              <a:stCxn id="623" idx="2"/>
              <a:endCxn id="618" idx="6"/>
            </p:cNvCxnSpPr>
            <p:nvPr/>
          </p:nvCxnSpPr>
          <p:spPr>
            <a:xfrm flipH="1">
              <a:off x="712710" y="1708681"/>
              <a:ext cx="353289" cy="3490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6" name="直接连接符 655">
              <a:extLst>
                <a:ext uri="{FF2B5EF4-FFF2-40B4-BE49-F238E27FC236}">
                  <a16:creationId xmlns:a16="http://schemas.microsoft.com/office/drawing/2014/main" id="{D9F190F2-0F4E-4E45-ABC4-DB699083FB23}"/>
                </a:ext>
              </a:extLst>
            </p:cNvPr>
            <p:cNvCxnSpPr>
              <a:stCxn id="622" idx="2"/>
              <a:endCxn id="621" idx="6"/>
            </p:cNvCxnSpPr>
            <p:nvPr/>
          </p:nvCxnSpPr>
          <p:spPr>
            <a:xfrm flipH="1">
              <a:off x="712710" y="2064009"/>
              <a:ext cx="353289" cy="3483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7" name="直接连接符 656">
              <a:extLst>
                <a:ext uri="{FF2B5EF4-FFF2-40B4-BE49-F238E27FC236}">
                  <a16:creationId xmlns:a16="http://schemas.microsoft.com/office/drawing/2014/main" id="{30A28539-4247-4E7D-872C-5F3AF8E96818}"/>
                </a:ext>
              </a:extLst>
            </p:cNvPr>
            <p:cNvCxnSpPr>
              <a:stCxn id="625" idx="2"/>
              <a:endCxn id="620" idx="6"/>
            </p:cNvCxnSpPr>
            <p:nvPr/>
          </p:nvCxnSpPr>
          <p:spPr>
            <a:xfrm flipH="1">
              <a:off x="712710" y="2418603"/>
              <a:ext cx="353289" cy="3490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8" name="直接连接符 657">
              <a:extLst>
                <a:ext uri="{FF2B5EF4-FFF2-40B4-BE49-F238E27FC236}">
                  <a16:creationId xmlns:a16="http://schemas.microsoft.com/office/drawing/2014/main" id="{ADC3328D-A15F-4F7A-B510-1CBAF76CE5F0}"/>
                </a:ext>
              </a:extLst>
            </p:cNvPr>
            <p:cNvCxnSpPr>
              <a:stCxn id="627" idx="2"/>
              <a:endCxn id="634" idx="6"/>
            </p:cNvCxnSpPr>
            <p:nvPr/>
          </p:nvCxnSpPr>
          <p:spPr>
            <a:xfrm flipH="1">
              <a:off x="1239181" y="1015194"/>
              <a:ext cx="398311" cy="3449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9" name="直接连接符 658">
              <a:extLst>
                <a:ext uri="{FF2B5EF4-FFF2-40B4-BE49-F238E27FC236}">
                  <a16:creationId xmlns:a16="http://schemas.microsoft.com/office/drawing/2014/main" id="{AF66FAE7-BC69-4899-B73F-46FBCA383CDB}"/>
                </a:ext>
              </a:extLst>
            </p:cNvPr>
            <p:cNvCxnSpPr>
              <a:stCxn id="634" idx="6"/>
              <a:endCxn id="629" idx="2"/>
            </p:cNvCxnSpPr>
            <p:nvPr/>
          </p:nvCxnSpPr>
          <p:spPr>
            <a:xfrm>
              <a:off x="1239181" y="1360143"/>
              <a:ext cx="398311" cy="3649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0" name="直接连接符 659">
              <a:extLst>
                <a:ext uri="{FF2B5EF4-FFF2-40B4-BE49-F238E27FC236}">
                  <a16:creationId xmlns:a16="http://schemas.microsoft.com/office/drawing/2014/main" id="{9244DF01-BFA4-41D3-845B-9EBE8F4D247E}"/>
                </a:ext>
              </a:extLst>
            </p:cNvPr>
            <p:cNvCxnSpPr>
              <a:stCxn id="626" idx="2"/>
              <a:endCxn id="623" idx="6"/>
            </p:cNvCxnSpPr>
            <p:nvPr/>
          </p:nvCxnSpPr>
          <p:spPr>
            <a:xfrm flipH="1">
              <a:off x="1239181" y="1370522"/>
              <a:ext cx="398311" cy="3381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1" name="直接连接符 660">
              <a:extLst>
                <a:ext uri="{FF2B5EF4-FFF2-40B4-BE49-F238E27FC236}">
                  <a16:creationId xmlns:a16="http://schemas.microsoft.com/office/drawing/2014/main" id="{A000791E-B95A-46D6-AA10-66C2C1BF11C7}"/>
                </a:ext>
              </a:extLst>
            </p:cNvPr>
            <p:cNvCxnSpPr>
              <a:stCxn id="623" idx="6"/>
              <a:endCxn id="628" idx="2"/>
            </p:cNvCxnSpPr>
            <p:nvPr/>
          </p:nvCxnSpPr>
          <p:spPr>
            <a:xfrm>
              <a:off x="1239181" y="1708681"/>
              <a:ext cx="398311" cy="3717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2" name="直接连接符 661">
              <a:extLst>
                <a:ext uri="{FF2B5EF4-FFF2-40B4-BE49-F238E27FC236}">
                  <a16:creationId xmlns:a16="http://schemas.microsoft.com/office/drawing/2014/main" id="{E7500BAA-F0B8-409C-B6E9-1D12AC232E74}"/>
                </a:ext>
              </a:extLst>
            </p:cNvPr>
            <p:cNvCxnSpPr>
              <a:stCxn id="622" idx="6"/>
              <a:endCxn id="629" idx="2"/>
            </p:cNvCxnSpPr>
            <p:nvPr/>
          </p:nvCxnSpPr>
          <p:spPr>
            <a:xfrm flipV="1">
              <a:off x="1239181" y="1725116"/>
              <a:ext cx="398311" cy="3388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3" name="直接连接符 662">
              <a:extLst>
                <a:ext uri="{FF2B5EF4-FFF2-40B4-BE49-F238E27FC236}">
                  <a16:creationId xmlns:a16="http://schemas.microsoft.com/office/drawing/2014/main" id="{228697C6-1121-4334-85E3-288855DB2859}"/>
                </a:ext>
              </a:extLst>
            </p:cNvPr>
            <p:cNvCxnSpPr>
              <a:stCxn id="622" idx="6"/>
              <a:endCxn id="631" idx="2"/>
            </p:cNvCxnSpPr>
            <p:nvPr/>
          </p:nvCxnSpPr>
          <p:spPr>
            <a:xfrm>
              <a:off x="1239181" y="2064009"/>
              <a:ext cx="398311" cy="3710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4" name="直接连接符 663">
              <a:extLst>
                <a:ext uri="{FF2B5EF4-FFF2-40B4-BE49-F238E27FC236}">
                  <a16:creationId xmlns:a16="http://schemas.microsoft.com/office/drawing/2014/main" id="{A66388AD-AC54-451A-AE24-CB426E8A6829}"/>
                </a:ext>
              </a:extLst>
            </p:cNvPr>
            <p:cNvCxnSpPr>
              <a:stCxn id="628" idx="2"/>
              <a:endCxn id="625" idx="6"/>
            </p:cNvCxnSpPr>
            <p:nvPr/>
          </p:nvCxnSpPr>
          <p:spPr>
            <a:xfrm flipH="1">
              <a:off x="1239181" y="2080444"/>
              <a:ext cx="398311" cy="3381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5" name="直接连接符 664">
              <a:extLst>
                <a:ext uri="{FF2B5EF4-FFF2-40B4-BE49-F238E27FC236}">
                  <a16:creationId xmlns:a16="http://schemas.microsoft.com/office/drawing/2014/main" id="{D6EE1110-9335-4B26-B1B5-A8EE70A6E2C0}"/>
                </a:ext>
              </a:extLst>
            </p:cNvPr>
            <p:cNvCxnSpPr>
              <a:stCxn id="625" idx="6"/>
              <a:endCxn id="630" idx="2"/>
            </p:cNvCxnSpPr>
            <p:nvPr/>
          </p:nvCxnSpPr>
          <p:spPr>
            <a:xfrm>
              <a:off x="1239181" y="2418603"/>
              <a:ext cx="398311" cy="3717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6" name="直接连接符 665">
              <a:extLst>
                <a:ext uri="{FF2B5EF4-FFF2-40B4-BE49-F238E27FC236}">
                  <a16:creationId xmlns:a16="http://schemas.microsoft.com/office/drawing/2014/main" id="{BB770814-93ED-4B26-A64E-D6AF7464E57E}"/>
                </a:ext>
              </a:extLst>
            </p:cNvPr>
            <p:cNvCxnSpPr>
              <a:stCxn id="631" idx="2"/>
              <a:endCxn id="624" idx="6"/>
            </p:cNvCxnSpPr>
            <p:nvPr/>
          </p:nvCxnSpPr>
          <p:spPr>
            <a:xfrm flipH="1">
              <a:off x="1239181" y="2435038"/>
              <a:ext cx="398311" cy="3388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7" name="直接连接符 666">
              <a:extLst>
                <a:ext uri="{FF2B5EF4-FFF2-40B4-BE49-F238E27FC236}">
                  <a16:creationId xmlns:a16="http://schemas.microsoft.com/office/drawing/2014/main" id="{AE3ECAA2-0DE2-4F31-AD46-5FFB1D9B42D1}"/>
                </a:ext>
              </a:extLst>
            </p:cNvPr>
            <p:cNvCxnSpPr>
              <a:stCxn id="624" idx="6"/>
              <a:endCxn id="633" idx="2"/>
            </p:cNvCxnSpPr>
            <p:nvPr/>
          </p:nvCxnSpPr>
          <p:spPr>
            <a:xfrm>
              <a:off x="1239181" y="2773931"/>
              <a:ext cx="398311" cy="3710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8" name="直接连接符 667">
              <a:extLst>
                <a:ext uri="{FF2B5EF4-FFF2-40B4-BE49-F238E27FC236}">
                  <a16:creationId xmlns:a16="http://schemas.microsoft.com/office/drawing/2014/main" id="{3849C153-209E-4E32-8FF7-70253C3968E7}"/>
                </a:ext>
              </a:extLst>
            </p:cNvPr>
            <p:cNvCxnSpPr>
              <a:stCxn id="630" idx="2"/>
              <a:endCxn id="635" idx="6"/>
            </p:cNvCxnSpPr>
            <p:nvPr/>
          </p:nvCxnSpPr>
          <p:spPr>
            <a:xfrm flipH="1">
              <a:off x="1239181" y="2790366"/>
              <a:ext cx="398311" cy="3432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9" name="直接连接符 668">
              <a:extLst>
                <a:ext uri="{FF2B5EF4-FFF2-40B4-BE49-F238E27FC236}">
                  <a16:creationId xmlns:a16="http://schemas.microsoft.com/office/drawing/2014/main" id="{78C8D2BD-585D-4B43-A96E-27D12BEF05A4}"/>
                </a:ext>
              </a:extLst>
            </p:cNvPr>
            <p:cNvCxnSpPr>
              <a:stCxn id="635" idx="6"/>
              <a:endCxn id="632" idx="2"/>
            </p:cNvCxnSpPr>
            <p:nvPr/>
          </p:nvCxnSpPr>
          <p:spPr>
            <a:xfrm>
              <a:off x="1239181" y="3133570"/>
              <a:ext cx="398311" cy="3667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0" name="直接连接符 669">
              <a:extLst>
                <a:ext uri="{FF2B5EF4-FFF2-40B4-BE49-F238E27FC236}">
                  <a16:creationId xmlns:a16="http://schemas.microsoft.com/office/drawing/2014/main" id="{B5B6937B-803B-4775-B443-F81E82E5BA59}"/>
                </a:ext>
              </a:extLst>
            </p:cNvPr>
            <p:cNvCxnSpPr>
              <a:stCxn id="627" idx="6"/>
              <a:endCxn id="640" idx="2"/>
            </p:cNvCxnSpPr>
            <p:nvPr/>
          </p:nvCxnSpPr>
          <p:spPr>
            <a:xfrm>
              <a:off x="1810674" y="1015194"/>
              <a:ext cx="414824" cy="3553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1" name="直接连接符 670">
              <a:extLst>
                <a:ext uri="{FF2B5EF4-FFF2-40B4-BE49-F238E27FC236}">
                  <a16:creationId xmlns:a16="http://schemas.microsoft.com/office/drawing/2014/main" id="{C4DC6009-B9D3-4310-B3F3-E6F80113FC51}"/>
                </a:ext>
              </a:extLst>
            </p:cNvPr>
            <p:cNvCxnSpPr>
              <a:stCxn id="626" idx="6"/>
              <a:endCxn id="637" idx="2"/>
            </p:cNvCxnSpPr>
            <p:nvPr/>
          </p:nvCxnSpPr>
          <p:spPr>
            <a:xfrm>
              <a:off x="1810674" y="1370522"/>
              <a:ext cx="414824" cy="3485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2" name="直接连接符 671">
              <a:extLst>
                <a:ext uri="{FF2B5EF4-FFF2-40B4-BE49-F238E27FC236}">
                  <a16:creationId xmlns:a16="http://schemas.microsoft.com/office/drawing/2014/main" id="{C7213214-CBE3-43D6-81BC-FF12CF8B3384}"/>
                </a:ext>
              </a:extLst>
            </p:cNvPr>
            <p:cNvCxnSpPr>
              <a:stCxn id="629" idx="6"/>
              <a:endCxn id="636" idx="2"/>
            </p:cNvCxnSpPr>
            <p:nvPr/>
          </p:nvCxnSpPr>
          <p:spPr>
            <a:xfrm>
              <a:off x="1810674" y="1725116"/>
              <a:ext cx="414824" cy="3492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3" name="直接连接符 672">
              <a:extLst>
                <a:ext uri="{FF2B5EF4-FFF2-40B4-BE49-F238E27FC236}">
                  <a16:creationId xmlns:a16="http://schemas.microsoft.com/office/drawing/2014/main" id="{4FD14D74-0C59-42F9-A770-9D6B7C3912BB}"/>
                </a:ext>
              </a:extLst>
            </p:cNvPr>
            <p:cNvCxnSpPr>
              <a:stCxn id="628" idx="6"/>
              <a:endCxn id="639" idx="2"/>
            </p:cNvCxnSpPr>
            <p:nvPr/>
          </p:nvCxnSpPr>
          <p:spPr>
            <a:xfrm>
              <a:off x="1810674" y="2080444"/>
              <a:ext cx="414824" cy="3485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4" name="直接连接符 673">
              <a:extLst>
                <a:ext uri="{FF2B5EF4-FFF2-40B4-BE49-F238E27FC236}">
                  <a16:creationId xmlns:a16="http://schemas.microsoft.com/office/drawing/2014/main" id="{65750B8A-089D-4B64-96D1-3B90AE63085A}"/>
                </a:ext>
              </a:extLst>
            </p:cNvPr>
            <p:cNvCxnSpPr>
              <a:stCxn id="631" idx="6"/>
              <a:endCxn id="638" idx="2"/>
            </p:cNvCxnSpPr>
            <p:nvPr/>
          </p:nvCxnSpPr>
          <p:spPr>
            <a:xfrm>
              <a:off x="1810674" y="2435038"/>
              <a:ext cx="414824" cy="3492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5" name="直接连接符 674">
              <a:extLst>
                <a:ext uri="{FF2B5EF4-FFF2-40B4-BE49-F238E27FC236}">
                  <a16:creationId xmlns:a16="http://schemas.microsoft.com/office/drawing/2014/main" id="{491D5476-174D-4FAB-B04E-1FA7CA4696A8}"/>
                </a:ext>
              </a:extLst>
            </p:cNvPr>
            <p:cNvCxnSpPr>
              <a:stCxn id="630" idx="6"/>
              <a:endCxn id="641" idx="2"/>
            </p:cNvCxnSpPr>
            <p:nvPr/>
          </p:nvCxnSpPr>
          <p:spPr>
            <a:xfrm>
              <a:off x="1810674" y="2790366"/>
              <a:ext cx="414824" cy="3535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6" name="直接连接符 675">
              <a:extLst>
                <a:ext uri="{FF2B5EF4-FFF2-40B4-BE49-F238E27FC236}">
                  <a16:creationId xmlns:a16="http://schemas.microsoft.com/office/drawing/2014/main" id="{3ECBCEE4-4095-4D1A-9078-71D0A51EAB0A}"/>
                </a:ext>
              </a:extLst>
            </p:cNvPr>
            <p:cNvCxnSpPr>
              <a:stCxn id="632" idx="6"/>
              <a:endCxn id="641" idx="2"/>
            </p:cNvCxnSpPr>
            <p:nvPr/>
          </p:nvCxnSpPr>
          <p:spPr>
            <a:xfrm flipV="1">
              <a:off x="1810674" y="3143949"/>
              <a:ext cx="414824" cy="3563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7" name="直接连接符 676">
              <a:extLst>
                <a:ext uri="{FF2B5EF4-FFF2-40B4-BE49-F238E27FC236}">
                  <a16:creationId xmlns:a16="http://schemas.microsoft.com/office/drawing/2014/main" id="{462F7304-6115-4E5B-81D5-B513BB707D01}"/>
                </a:ext>
              </a:extLst>
            </p:cNvPr>
            <p:cNvCxnSpPr>
              <a:stCxn id="633" idx="6"/>
              <a:endCxn id="638" idx="2"/>
            </p:cNvCxnSpPr>
            <p:nvPr/>
          </p:nvCxnSpPr>
          <p:spPr>
            <a:xfrm flipV="1">
              <a:off x="1810674" y="2784310"/>
              <a:ext cx="414824" cy="3606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8" name="直接连接符 677">
              <a:extLst>
                <a:ext uri="{FF2B5EF4-FFF2-40B4-BE49-F238E27FC236}">
                  <a16:creationId xmlns:a16="http://schemas.microsoft.com/office/drawing/2014/main" id="{C4C32009-4716-4DAA-B714-CF451CCAC316}"/>
                </a:ext>
              </a:extLst>
            </p:cNvPr>
            <p:cNvCxnSpPr>
              <a:stCxn id="630" idx="6"/>
              <a:endCxn id="639" idx="2"/>
            </p:cNvCxnSpPr>
            <p:nvPr/>
          </p:nvCxnSpPr>
          <p:spPr>
            <a:xfrm flipV="1">
              <a:off x="1810674" y="2428982"/>
              <a:ext cx="414824" cy="3613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9" name="直接连接符 678">
              <a:extLst>
                <a:ext uri="{FF2B5EF4-FFF2-40B4-BE49-F238E27FC236}">
                  <a16:creationId xmlns:a16="http://schemas.microsoft.com/office/drawing/2014/main" id="{02FF8744-AF3E-47F6-8D04-69322CA4FC11}"/>
                </a:ext>
              </a:extLst>
            </p:cNvPr>
            <p:cNvCxnSpPr>
              <a:stCxn id="631" idx="6"/>
              <a:endCxn id="636" idx="2"/>
            </p:cNvCxnSpPr>
            <p:nvPr/>
          </p:nvCxnSpPr>
          <p:spPr>
            <a:xfrm flipV="1">
              <a:off x="1810674" y="2074388"/>
              <a:ext cx="414824" cy="3606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0" name="直接连接符 679">
              <a:extLst>
                <a:ext uri="{FF2B5EF4-FFF2-40B4-BE49-F238E27FC236}">
                  <a16:creationId xmlns:a16="http://schemas.microsoft.com/office/drawing/2014/main" id="{99D9D5F9-3D56-4554-9369-4F344BC29E56}"/>
                </a:ext>
              </a:extLst>
            </p:cNvPr>
            <p:cNvCxnSpPr>
              <a:stCxn id="628" idx="6"/>
              <a:endCxn id="637" idx="2"/>
            </p:cNvCxnSpPr>
            <p:nvPr/>
          </p:nvCxnSpPr>
          <p:spPr>
            <a:xfrm flipV="1">
              <a:off x="1810674" y="1719060"/>
              <a:ext cx="414824" cy="3613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1" name="直接连接符 680">
              <a:extLst>
                <a:ext uri="{FF2B5EF4-FFF2-40B4-BE49-F238E27FC236}">
                  <a16:creationId xmlns:a16="http://schemas.microsoft.com/office/drawing/2014/main" id="{BFA05E4C-3ED7-440A-840C-6DEB2A52AB36}"/>
                </a:ext>
              </a:extLst>
            </p:cNvPr>
            <p:cNvCxnSpPr>
              <a:stCxn id="629" idx="6"/>
              <a:endCxn id="640" idx="2"/>
            </p:cNvCxnSpPr>
            <p:nvPr/>
          </p:nvCxnSpPr>
          <p:spPr>
            <a:xfrm flipV="1">
              <a:off x="1810674" y="1370522"/>
              <a:ext cx="414824" cy="3545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2" name="直接连接符 681">
              <a:extLst>
                <a:ext uri="{FF2B5EF4-FFF2-40B4-BE49-F238E27FC236}">
                  <a16:creationId xmlns:a16="http://schemas.microsoft.com/office/drawing/2014/main" id="{53E30AC0-9F13-4A2D-8B5F-AD4A1966E63F}"/>
                </a:ext>
              </a:extLst>
            </p:cNvPr>
            <p:cNvCxnSpPr>
              <a:stCxn id="640" idx="6"/>
              <a:endCxn id="643" idx="2"/>
            </p:cNvCxnSpPr>
            <p:nvPr/>
          </p:nvCxnSpPr>
          <p:spPr>
            <a:xfrm flipV="1">
              <a:off x="2398680" y="1015194"/>
              <a:ext cx="458007" cy="3553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3" name="直接连接符 682">
              <a:extLst>
                <a:ext uri="{FF2B5EF4-FFF2-40B4-BE49-F238E27FC236}">
                  <a16:creationId xmlns:a16="http://schemas.microsoft.com/office/drawing/2014/main" id="{DC9DF3FB-4240-4C86-97E5-AF406CEEC64A}"/>
                </a:ext>
              </a:extLst>
            </p:cNvPr>
            <p:cNvCxnSpPr>
              <a:stCxn id="637" idx="6"/>
              <a:endCxn id="642" idx="2"/>
            </p:cNvCxnSpPr>
            <p:nvPr/>
          </p:nvCxnSpPr>
          <p:spPr>
            <a:xfrm flipV="1">
              <a:off x="2398680" y="1370522"/>
              <a:ext cx="458007" cy="3485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4" name="直接连接符 683">
              <a:extLst>
                <a:ext uri="{FF2B5EF4-FFF2-40B4-BE49-F238E27FC236}">
                  <a16:creationId xmlns:a16="http://schemas.microsoft.com/office/drawing/2014/main" id="{1E635448-6AE7-4797-98F2-10479B229DDC}"/>
                </a:ext>
              </a:extLst>
            </p:cNvPr>
            <p:cNvCxnSpPr>
              <a:stCxn id="636" idx="6"/>
              <a:endCxn id="645" idx="2"/>
            </p:cNvCxnSpPr>
            <p:nvPr/>
          </p:nvCxnSpPr>
          <p:spPr>
            <a:xfrm flipV="1">
              <a:off x="2398680" y="1725116"/>
              <a:ext cx="458007" cy="3492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5" name="直接连接符 684">
              <a:extLst>
                <a:ext uri="{FF2B5EF4-FFF2-40B4-BE49-F238E27FC236}">
                  <a16:creationId xmlns:a16="http://schemas.microsoft.com/office/drawing/2014/main" id="{B24E233D-C941-4267-B0C4-19776CAB043C}"/>
                </a:ext>
              </a:extLst>
            </p:cNvPr>
            <p:cNvCxnSpPr>
              <a:stCxn id="639" idx="6"/>
              <a:endCxn id="644" idx="2"/>
            </p:cNvCxnSpPr>
            <p:nvPr/>
          </p:nvCxnSpPr>
          <p:spPr>
            <a:xfrm flipV="1">
              <a:off x="2398680" y="2080444"/>
              <a:ext cx="458007" cy="3485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6" name="直接连接符 685">
              <a:extLst>
                <a:ext uri="{FF2B5EF4-FFF2-40B4-BE49-F238E27FC236}">
                  <a16:creationId xmlns:a16="http://schemas.microsoft.com/office/drawing/2014/main" id="{E3B38A56-E6C9-4B5C-9332-4F54A089CD91}"/>
                </a:ext>
              </a:extLst>
            </p:cNvPr>
            <p:cNvCxnSpPr>
              <a:stCxn id="638" idx="6"/>
              <a:endCxn id="647" idx="2"/>
            </p:cNvCxnSpPr>
            <p:nvPr/>
          </p:nvCxnSpPr>
          <p:spPr>
            <a:xfrm flipV="1">
              <a:off x="2398680" y="2435038"/>
              <a:ext cx="458007" cy="3492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7" name="直接连接符 686">
              <a:extLst>
                <a:ext uri="{FF2B5EF4-FFF2-40B4-BE49-F238E27FC236}">
                  <a16:creationId xmlns:a16="http://schemas.microsoft.com/office/drawing/2014/main" id="{E4D8ADCE-A1FC-4C6F-835F-987F1676D24A}"/>
                </a:ext>
              </a:extLst>
            </p:cNvPr>
            <p:cNvCxnSpPr>
              <a:stCxn id="641" idx="6"/>
              <a:endCxn id="646" idx="2"/>
            </p:cNvCxnSpPr>
            <p:nvPr/>
          </p:nvCxnSpPr>
          <p:spPr>
            <a:xfrm flipV="1">
              <a:off x="2398680" y="2790366"/>
              <a:ext cx="458007" cy="3535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8" name="直接连接符 687">
              <a:extLst>
                <a:ext uri="{FF2B5EF4-FFF2-40B4-BE49-F238E27FC236}">
                  <a16:creationId xmlns:a16="http://schemas.microsoft.com/office/drawing/2014/main" id="{C301685A-8751-414A-A70E-9B5450BED1E8}"/>
                </a:ext>
              </a:extLst>
            </p:cNvPr>
            <p:cNvCxnSpPr>
              <a:stCxn id="648" idx="2"/>
              <a:endCxn id="641" idx="6"/>
            </p:cNvCxnSpPr>
            <p:nvPr/>
          </p:nvCxnSpPr>
          <p:spPr>
            <a:xfrm flipH="1" flipV="1">
              <a:off x="2398680" y="3143949"/>
              <a:ext cx="458007" cy="3563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9" name="直接连接符 688">
              <a:extLst>
                <a:ext uri="{FF2B5EF4-FFF2-40B4-BE49-F238E27FC236}">
                  <a16:creationId xmlns:a16="http://schemas.microsoft.com/office/drawing/2014/main" id="{223EFCE0-0415-4692-A55F-294D227CC98B}"/>
                </a:ext>
              </a:extLst>
            </p:cNvPr>
            <p:cNvCxnSpPr>
              <a:stCxn id="649" idx="2"/>
              <a:endCxn id="638" idx="6"/>
            </p:cNvCxnSpPr>
            <p:nvPr/>
          </p:nvCxnSpPr>
          <p:spPr>
            <a:xfrm flipH="1" flipV="1">
              <a:off x="2398680" y="2784310"/>
              <a:ext cx="458007" cy="3606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0" name="直接连接符 689">
              <a:extLst>
                <a:ext uri="{FF2B5EF4-FFF2-40B4-BE49-F238E27FC236}">
                  <a16:creationId xmlns:a16="http://schemas.microsoft.com/office/drawing/2014/main" id="{529577C4-093C-4C8E-8635-360E71BB1561}"/>
                </a:ext>
              </a:extLst>
            </p:cNvPr>
            <p:cNvCxnSpPr>
              <a:stCxn id="646" idx="2"/>
              <a:endCxn id="639" idx="6"/>
            </p:cNvCxnSpPr>
            <p:nvPr/>
          </p:nvCxnSpPr>
          <p:spPr>
            <a:xfrm flipH="1" flipV="1">
              <a:off x="2398680" y="2428982"/>
              <a:ext cx="458007" cy="3613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1" name="直接连接符 690">
              <a:extLst>
                <a:ext uri="{FF2B5EF4-FFF2-40B4-BE49-F238E27FC236}">
                  <a16:creationId xmlns:a16="http://schemas.microsoft.com/office/drawing/2014/main" id="{083A2695-DCAA-4FAF-9458-2483AFCA496F}"/>
                </a:ext>
              </a:extLst>
            </p:cNvPr>
            <p:cNvCxnSpPr>
              <a:stCxn id="640" idx="6"/>
              <a:endCxn id="642" idx="2"/>
            </p:cNvCxnSpPr>
            <p:nvPr/>
          </p:nvCxnSpPr>
          <p:spPr>
            <a:xfrm>
              <a:off x="2398680" y="1370522"/>
              <a:ext cx="45800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2" name="直接连接符 691">
              <a:extLst>
                <a:ext uri="{FF2B5EF4-FFF2-40B4-BE49-F238E27FC236}">
                  <a16:creationId xmlns:a16="http://schemas.microsoft.com/office/drawing/2014/main" id="{0824FAF9-B1F5-40D9-B37A-D1C482E7A973}"/>
                </a:ext>
              </a:extLst>
            </p:cNvPr>
            <p:cNvCxnSpPr>
              <a:stCxn id="637" idx="6"/>
              <a:endCxn id="645" idx="2"/>
            </p:cNvCxnSpPr>
            <p:nvPr/>
          </p:nvCxnSpPr>
          <p:spPr>
            <a:xfrm>
              <a:off x="2398680" y="1719060"/>
              <a:ext cx="458007" cy="60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3" name="直接连接符 692">
              <a:extLst>
                <a:ext uri="{FF2B5EF4-FFF2-40B4-BE49-F238E27FC236}">
                  <a16:creationId xmlns:a16="http://schemas.microsoft.com/office/drawing/2014/main" id="{C260B114-212A-412A-8252-9D31BC62CEC2}"/>
                </a:ext>
              </a:extLst>
            </p:cNvPr>
            <p:cNvCxnSpPr>
              <a:stCxn id="640" idx="6"/>
              <a:endCxn id="645" idx="2"/>
            </p:cNvCxnSpPr>
            <p:nvPr/>
          </p:nvCxnSpPr>
          <p:spPr>
            <a:xfrm>
              <a:off x="2398680" y="1370522"/>
              <a:ext cx="458007" cy="3545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4" name="直接连接符 693">
              <a:extLst>
                <a:ext uri="{FF2B5EF4-FFF2-40B4-BE49-F238E27FC236}">
                  <a16:creationId xmlns:a16="http://schemas.microsoft.com/office/drawing/2014/main" id="{C7957AF2-4CF7-400B-8673-40ED55847BB2}"/>
                </a:ext>
              </a:extLst>
            </p:cNvPr>
            <p:cNvCxnSpPr>
              <a:stCxn id="637" idx="6"/>
              <a:endCxn id="644" idx="2"/>
            </p:cNvCxnSpPr>
            <p:nvPr/>
          </p:nvCxnSpPr>
          <p:spPr>
            <a:xfrm>
              <a:off x="2398680" y="1719060"/>
              <a:ext cx="458007" cy="3613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5" name="直接连接符 694">
              <a:extLst>
                <a:ext uri="{FF2B5EF4-FFF2-40B4-BE49-F238E27FC236}">
                  <a16:creationId xmlns:a16="http://schemas.microsoft.com/office/drawing/2014/main" id="{8DEC20D6-58AA-4964-BEE2-36DAD8AC501F}"/>
                </a:ext>
              </a:extLst>
            </p:cNvPr>
            <p:cNvCxnSpPr>
              <a:stCxn id="636" idx="6"/>
              <a:endCxn id="647" idx="2"/>
            </p:cNvCxnSpPr>
            <p:nvPr/>
          </p:nvCxnSpPr>
          <p:spPr>
            <a:xfrm>
              <a:off x="2398680" y="2074388"/>
              <a:ext cx="458007" cy="3606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6" name="直接连接符 695">
              <a:extLst>
                <a:ext uri="{FF2B5EF4-FFF2-40B4-BE49-F238E27FC236}">
                  <a16:creationId xmlns:a16="http://schemas.microsoft.com/office/drawing/2014/main" id="{8327D475-B73A-4EAA-BD06-F932A8559379}"/>
                </a:ext>
              </a:extLst>
            </p:cNvPr>
            <p:cNvCxnSpPr>
              <a:stCxn id="636" idx="6"/>
              <a:endCxn id="644" idx="2"/>
            </p:cNvCxnSpPr>
            <p:nvPr/>
          </p:nvCxnSpPr>
          <p:spPr>
            <a:xfrm>
              <a:off x="2398680" y="2074388"/>
              <a:ext cx="458007" cy="60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7" name="直接连接符 696">
              <a:extLst>
                <a:ext uri="{FF2B5EF4-FFF2-40B4-BE49-F238E27FC236}">
                  <a16:creationId xmlns:a16="http://schemas.microsoft.com/office/drawing/2014/main" id="{270ADF44-A9E7-485E-B3D5-A6715771130D}"/>
                </a:ext>
              </a:extLst>
            </p:cNvPr>
            <p:cNvCxnSpPr>
              <a:stCxn id="639" idx="6"/>
              <a:endCxn id="647" idx="2"/>
            </p:cNvCxnSpPr>
            <p:nvPr/>
          </p:nvCxnSpPr>
          <p:spPr>
            <a:xfrm>
              <a:off x="2398680" y="2428982"/>
              <a:ext cx="458007" cy="60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8" name="直接连接符 697">
              <a:extLst>
                <a:ext uri="{FF2B5EF4-FFF2-40B4-BE49-F238E27FC236}">
                  <a16:creationId xmlns:a16="http://schemas.microsoft.com/office/drawing/2014/main" id="{1C36C256-E177-450C-A048-B41DC276BDB1}"/>
                </a:ext>
              </a:extLst>
            </p:cNvPr>
            <p:cNvCxnSpPr>
              <a:stCxn id="638" idx="6"/>
              <a:endCxn id="646" idx="2"/>
            </p:cNvCxnSpPr>
            <p:nvPr/>
          </p:nvCxnSpPr>
          <p:spPr>
            <a:xfrm>
              <a:off x="2398680" y="2784310"/>
              <a:ext cx="458007" cy="60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9" name="直接连接符 698">
              <a:extLst>
                <a:ext uri="{FF2B5EF4-FFF2-40B4-BE49-F238E27FC236}">
                  <a16:creationId xmlns:a16="http://schemas.microsoft.com/office/drawing/2014/main" id="{2054DFB9-5830-424E-88DA-2F7577F84B31}"/>
                </a:ext>
              </a:extLst>
            </p:cNvPr>
            <p:cNvCxnSpPr>
              <a:stCxn id="641" idx="6"/>
              <a:endCxn id="649" idx="2"/>
            </p:cNvCxnSpPr>
            <p:nvPr/>
          </p:nvCxnSpPr>
          <p:spPr>
            <a:xfrm>
              <a:off x="2398680" y="3143949"/>
              <a:ext cx="458007" cy="10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00" name="组合 699">
            <a:extLst>
              <a:ext uri="{FF2B5EF4-FFF2-40B4-BE49-F238E27FC236}">
                <a16:creationId xmlns:a16="http://schemas.microsoft.com/office/drawing/2014/main" id="{F70B5DBD-9775-468F-8496-24D093059D38}"/>
              </a:ext>
            </a:extLst>
          </p:cNvPr>
          <p:cNvGrpSpPr/>
          <p:nvPr/>
        </p:nvGrpSpPr>
        <p:grpSpPr>
          <a:xfrm>
            <a:off x="1326129" y="1236664"/>
            <a:ext cx="2660610" cy="2948135"/>
            <a:chOff x="470514" y="783356"/>
            <a:chExt cx="2660610" cy="2948135"/>
          </a:xfrm>
        </p:grpSpPr>
        <p:sp>
          <p:nvSpPr>
            <p:cNvPr id="701" name="圆角矩形 748">
              <a:extLst>
                <a:ext uri="{FF2B5EF4-FFF2-40B4-BE49-F238E27FC236}">
                  <a16:creationId xmlns:a16="http://schemas.microsoft.com/office/drawing/2014/main" id="{3F4F7982-6480-4CDD-9C9D-B720884E4B34}"/>
                </a:ext>
              </a:extLst>
            </p:cNvPr>
            <p:cNvSpPr/>
            <p:nvPr/>
          </p:nvSpPr>
          <p:spPr>
            <a:xfrm>
              <a:off x="2095093" y="783356"/>
              <a:ext cx="1036031" cy="2948135"/>
            </a:xfrm>
            <a:prstGeom prst="roundRect">
              <a:avLst/>
            </a:prstGeom>
            <a:solidFill>
              <a:schemeClr val="accent1">
                <a:lumMod val="20000"/>
                <a:lumOff val="80000"/>
              </a:schemeClr>
            </a:solidFill>
            <a:ln w="28575" cap="flat" cmpd="sng" algn="ctr">
              <a:solidFill>
                <a:schemeClr val="bg2">
                  <a:lumMod val="75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02" name="圆角矩形 749">
              <a:extLst>
                <a:ext uri="{FF2B5EF4-FFF2-40B4-BE49-F238E27FC236}">
                  <a16:creationId xmlns:a16="http://schemas.microsoft.com/office/drawing/2014/main" id="{0BECB902-C436-4577-B322-DC5A19BCEDC0}"/>
                </a:ext>
              </a:extLst>
            </p:cNvPr>
            <p:cNvSpPr/>
            <p:nvPr/>
          </p:nvSpPr>
          <p:spPr>
            <a:xfrm>
              <a:off x="1525498" y="783356"/>
              <a:ext cx="328989" cy="2948135"/>
            </a:xfrm>
            <a:prstGeom prst="roundRect">
              <a:avLst/>
            </a:prstGeom>
            <a:solidFill>
              <a:schemeClr val="accent1">
                <a:lumMod val="20000"/>
                <a:lumOff val="80000"/>
              </a:schemeClr>
            </a:solidFill>
            <a:ln w="28575" cap="flat" cmpd="sng" algn="ctr">
              <a:solidFill>
                <a:schemeClr val="bg2">
                  <a:lumMod val="75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03" name="圆角矩形 750">
              <a:extLst>
                <a:ext uri="{FF2B5EF4-FFF2-40B4-BE49-F238E27FC236}">
                  <a16:creationId xmlns:a16="http://schemas.microsoft.com/office/drawing/2014/main" id="{A50EF7CD-DA91-46F6-8D61-7354CAC8A22A}"/>
                </a:ext>
              </a:extLst>
            </p:cNvPr>
            <p:cNvSpPr/>
            <p:nvPr/>
          </p:nvSpPr>
          <p:spPr>
            <a:xfrm>
              <a:off x="987139" y="783356"/>
              <a:ext cx="328989" cy="2948135"/>
            </a:xfrm>
            <a:prstGeom prst="roundRect">
              <a:avLst/>
            </a:prstGeom>
            <a:solidFill>
              <a:schemeClr val="accent1">
                <a:lumMod val="20000"/>
                <a:lumOff val="80000"/>
              </a:schemeClr>
            </a:solidFill>
            <a:ln w="28575" cap="flat" cmpd="sng" algn="ctr">
              <a:solidFill>
                <a:schemeClr val="bg2">
                  <a:lumMod val="75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04" name="圆角矩形 751">
              <a:extLst>
                <a:ext uri="{FF2B5EF4-FFF2-40B4-BE49-F238E27FC236}">
                  <a16:creationId xmlns:a16="http://schemas.microsoft.com/office/drawing/2014/main" id="{E6A64EAE-C42B-49C6-BF3D-D3ABCA6BC1DD}"/>
                </a:ext>
              </a:extLst>
            </p:cNvPr>
            <p:cNvSpPr/>
            <p:nvPr/>
          </p:nvSpPr>
          <p:spPr>
            <a:xfrm>
              <a:off x="470514" y="783356"/>
              <a:ext cx="328989" cy="2948135"/>
            </a:xfrm>
            <a:prstGeom prst="roundRect">
              <a:avLst/>
            </a:prstGeom>
            <a:solidFill>
              <a:schemeClr val="accent1">
                <a:lumMod val="20000"/>
                <a:lumOff val="80000"/>
              </a:schemeClr>
            </a:solidFill>
            <a:ln w="28575" cap="flat" cmpd="sng" algn="ctr">
              <a:solidFill>
                <a:schemeClr val="bg2">
                  <a:lumMod val="75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05" name="椭圆 704">
              <a:extLst>
                <a:ext uri="{FF2B5EF4-FFF2-40B4-BE49-F238E27FC236}">
                  <a16:creationId xmlns:a16="http://schemas.microsoft.com/office/drawing/2014/main" id="{804521AA-7962-4CB3-A5B4-A3D07F0563F3}"/>
                </a:ext>
              </a:extLst>
            </p:cNvPr>
            <p:cNvSpPr/>
            <p:nvPr/>
          </p:nvSpPr>
          <p:spPr>
            <a:xfrm>
              <a:off x="539528" y="1967680"/>
              <a:ext cx="173182" cy="180110"/>
            </a:xfrm>
            <a:prstGeom prst="ellipse">
              <a:avLst/>
            </a:prstGeom>
            <a:solidFill>
              <a:schemeClr val="accent6">
                <a:lumMod val="60000"/>
                <a:lumOff val="40000"/>
              </a:schemeClr>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t>1</a:t>
              </a:r>
              <a:endParaRPr lang="zh-CN" altLang="en-US" sz="1100" dirty="0"/>
            </a:p>
          </p:txBody>
        </p:sp>
        <p:sp>
          <p:nvSpPr>
            <p:cNvPr id="706" name="椭圆 705">
              <a:extLst>
                <a:ext uri="{FF2B5EF4-FFF2-40B4-BE49-F238E27FC236}">
                  <a16:creationId xmlns:a16="http://schemas.microsoft.com/office/drawing/2014/main" id="{E93457E4-69FD-4694-A94A-FBCDE83F76E8}"/>
                </a:ext>
              </a:extLst>
            </p:cNvPr>
            <p:cNvSpPr/>
            <p:nvPr/>
          </p:nvSpPr>
          <p:spPr>
            <a:xfrm>
              <a:off x="539528" y="1612352"/>
              <a:ext cx="173182" cy="180110"/>
            </a:xfrm>
            <a:prstGeom prst="ellipse">
              <a:avLst/>
            </a:prstGeom>
            <a:solidFill>
              <a:schemeClr val="accent6">
                <a:lumMod val="60000"/>
                <a:lumOff val="40000"/>
              </a:schemeClr>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t>1</a:t>
              </a:r>
              <a:endParaRPr lang="zh-CN" altLang="en-US" sz="1100" dirty="0"/>
            </a:p>
          </p:txBody>
        </p:sp>
        <p:sp>
          <p:nvSpPr>
            <p:cNvPr id="707" name="椭圆 706">
              <a:extLst>
                <a:ext uri="{FF2B5EF4-FFF2-40B4-BE49-F238E27FC236}">
                  <a16:creationId xmlns:a16="http://schemas.microsoft.com/office/drawing/2014/main" id="{EA1F0E35-ACAD-4C68-B983-BAD7F3023390}"/>
                </a:ext>
              </a:extLst>
            </p:cNvPr>
            <p:cNvSpPr/>
            <p:nvPr/>
          </p:nvSpPr>
          <p:spPr>
            <a:xfrm>
              <a:off x="539528" y="2677602"/>
              <a:ext cx="173182" cy="180110"/>
            </a:xfrm>
            <a:prstGeom prst="ellipse">
              <a:avLst/>
            </a:prstGeom>
            <a:solidFill>
              <a:schemeClr val="accent6">
                <a:lumMod val="60000"/>
                <a:lumOff val="40000"/>
              </a:schemeClr>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t>1</a:t>
              </a:r>
              <a:endParaRPr lang="zh-CN" altLang="en-US" sz="1100" dirty="0"/>
            </a:p>
          </p:txBody>
        </p:sp>
        <p:sp>
          <p:nvSpPr>
            <p:cNvPr id="708" name="椭圆 707">
              <a:extLst>
                <a:ext uri="{FF2B5EF4-FFF2-40B4-BE49-F238E27FC236}">
                  <a16:creationId xmlns:a16="http://schemas.microsoft.com/office/drawing/2014/main" id="{C0F04DA5-CA0D-42DC-8B57-E5E029456CF8}"/>
                </a:ext>
              </a:extLst>
            </p:cNvPr>
            <p:cNvSpPr/>
            <p:nvPr/>
          </p:nvSpPr>
          <p:spPr>
            <a:xfrm>
              <a:off x="539528" y="2322274"/>
              <a:ext cx="173182" cy="180110"/>
            </a:xfrm>
            <a:prstGeom prst="ellipse">
              <a:avLst/>
            </a:prstGeom>
            <a:solidFill>
              <a:schemeClr val="accent6">
                <a:lumMod val="60000"/>
                <a:lumOff val="40000"/>
              </a:schemeClr>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t>1</a:t>
              </a:r>
              <a:endParaRPr lang="zh-CN" altLang="en-US" sz="1100" dirty="0"/>
            </a:p>
          </p:txBody>
        </p:sp>
        <p:sp>
          <p:nvSpPr>
            <p:cNvPr id="709" name="椭圆 708">
              <a:extLst>
                <a:ext uri="{FF2B5EF4-FFF2-40B4-BE49-F238E27FC236}">
                  <a16:creationId xmlns:a16="http://schemas.microsoft.com/office/drawing/2014/main" id="{334C947A-5B49-4FCD-BB36-076D01D1311E}"/>
                </a:ext>
              </a:extLst>
            </p:cNvPr>
            <p:cNvSpPr/>
            <p:nvPr/>
          </p:nvSpPr>
          <p:spPr>
            <a:xfrm>
              <a:off x="1065999" y="1973954"/>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710" name="椭圆 709">
              <a:extLst>
                <a:ext uri="{FF2B5EF4-FFF2-40B4-BE49-F238E27FC236}">
                  <a16:creationId xmlns:a16="http://schemas.microsoft.com/office/drawing/2014/main" id="{FE57E447-9194-4EEB-9F75-53DC0678F3C4}"/>
                </a:ext>
              </a:extLst>
            </p:cNvPr>
            <p:cNvSpPr/>
            <p:nvPr/>
          </p:nvSpPr>
          <p:spPr>
            <a:xfrm>
              <a:off x="1065999" y="1618626"/>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711" name="椭圆 710">
              <a:extLst>
                <a:ext uri="{FF2B5EF4-FFF2-40B4-BE49-F238E27FC236}">
                  <a16:creationId xmlns:a16="http://schemas.microsoft.com/office/drawing/2014/main" id="{504B4AA0-0AEA-4807-8ABC-E8976A4E589C}"/>
                </a:ext>
              </a:extLst>
            </p:cNvPr>
            <p:cNvSpPr/>
            <p:nvPr/>
          </p:nvSpPr>
          <p:spPr>
            <a:xfrm>
              <a:off x="1065999" y="2683876"/>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712" name="椭圆 711">
              <a:extLst>
                <a:ext uri="{FF2B5EF4-FFF2-40B4-BE49-F238E27FC236}">
                  <a16:creationId xmlns:a16="http://schemas.microsoft.com/office/drawing/2014/main" id="{5AF202D1-8573-47DB-9315-A32E2A92E379}"/>
                </a:ext>
              </a:extLst>
            </p:cNvPr>
            <p:cNvSpPr/>
            <p:nvPr/>
          </p:nvSpPr>
          <p:spPr>
            <a:xfrm>
              <a:off x="1065999" y="2328548"/>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713" name="椭圆 712">
              <a:extLst>
                <a:ext uri="{FF2B5EF4-FFF2-40B4-BE49-F238E27FC236}">
                  <a16:creationId xmlns:a16="http://schemas.microsoft.com/office/drawing/2014/main" id="{CA2F84DC-049D-4B46-B997-DAFFA5217E4B}"/>
                </a:ext>
              </a:extLst>
            </p:cNvPr>
            <p:cNvSpPr/>
            <p:nvPr/>
          </p:nvSpPr>
          <p:spPr>
            <a:xfrm>
              <a:off x="1637492" y="1280467"/>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714" name="椭圆 713">
              <a:extLst>
                <a:ext uri="{FF2B5EF4-FFF2-40B4-BE49-F238E27FC236}">
                  <a16:creationId xmlns:a16="http://schemas.microsoft.com/office/drawing/2014/main" id="{B52C4363-A4FE-4A65-BA03-E6985132B894}"/>
                </a:ext>
              </a:extLst>
            </p:cNvPr>
            <p:cNvSpPr/>
            <p:nvPr/>
          </p:nvSpPr>
          <p:spPr>
            <a:xfrm>
              <a:off x="1637492" y="925139"/>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715" name="椭圆 714">
              <a:extLst>
                <a:ext uri="{FF2B5EF4-FFF2-40B4-BE49-F238E27FC236}">
                  <a16:creationId xmlns:a16="http://schemas.microsoft.com/office/drawing/2014/main" id="{5F4452D0-2B8D-4E11-893A-71F8121FCFF0}"/>
                </a:ext>
              </a:extLst>
            </p:cNvPr>
            <p:cNvSpPr/>
            <p:nvPr/>
          </p:nvSpPr>
          <p:spPr>
            <a:xfrm>
              <a:off x="1637492" y="1990389"/>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716" name="椭圆 715">
              <a:extLst>
                <a:ext uri="{FF2B5EF4-FFF2-40B4-BE49-F238E27FC236}">
                  <a16:creationId xmlns:a16="http://schemas.microsoft.com/office/drawing/2014/main" id="{F2AD5D15-96A0-4283-AC9C-6C55D5EFC218}"/>
                </a:ext>
              </a:extLst>
            </p:cNvPr>
            <p:cNvSpPr/>
            <p:nvPr/>
          </p:nvSpPr>
          <p:spPr>
            <a:xfrm>
              <a:off x="1637492" y="1635061"/>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dirty="0"/>
            </a:p>
          </p:txBody>
        </p:sp>
        <p:sp>
          <p:nvSpPr>
            <p:cNvPr id="717" name="椭圆 716">
              <a:extLst>
                <a:ext uri="{FF2B5EF4-FFF2-40B4-BE49-F238E27FC236}">
                  <a16:creationId xmlns:a16="http://schemas.microsoft.com/office/drawing/2014/main" id="{CD1D0E48-014E-4090-8190-F82C2F93BB9B}"/>
                </a:ext>
              </a:extLst>
            </p:cNvPr>
            <p:cNvSpPr/>
            <p:nvPr/>
          </p:nvSpPr>
          <p:spPr>
            <a:xfrm>
              <a:off x="1637492" y="2700311"/>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718" name="椭圆 717">
              <a:extLst>
                <a:ext uri="{FF2B5EF4-FFF2-40B4-BE49-F238E27FC236}">
                  <a16:creationId xmlns:a16="http://schemas.microsoft.com/office/drawing/2014/main" id="{1E4BBD6B-348C-4396-A039-A83CAB327048}"/>
                </a:ext>
              </a:extLst>
            </p:cNvPr>
            <p:cNvSpPr/>
            <p:nvPr/>
          </p:nvSpPr>
          <p:spPr>
            <a:xfrm>
              <a:off x="1637492" y="2344983"/>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719" name="椭圆 718">
              <a:extLst>
                <a:ext uri="{FF2B5EF4-FFF2-40B4-BE49-F238E27FC236}">
                  <a16:creationId xmlns:a16="http://schemas.microsoft.com/office/drawing/2014/main" id="{B17803F3-8908-4BB7-B146-C35723368A1C}"/>
                </a:ext>
              </a:extLst>
            </p:cNvPr>
            <p:cNvSpPr/>
            <p:nvPr/>
          </p:nvSpPr>
          <p:spPr>
            <a:xfrm>
              <a:off x="1637492" y="3410233"/>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720" name="椭圆 719">
              <a:extLst>
                <a:ext uri="{FF2B5EF4-FFF2-40B4-BE49-F238E27FC236}">
                  <a16:creationId xmlns:a16="http://schemas.microsoft.com/office/drawing/2014/main" id="{1A51977A-AE14-4D71-9BFA-5FCC9455BA63}"/>
                </a:ext>
              </a:extLst>
            </p:cNvPr>
            <p:cNvSpPr/>
            <p:nvPr/>
          </p:nvSpPr>
          <p:spPr>
            <a:xfrm>
              <a:off x="1637492" y="3054905"/>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721" name="椭圆 720">
              <a:extLst>
                <a:ext uri="{FF2B5EF4-FFF2-40B4-BE49-F238E27FC236}">
                  <a16:creationId xmlns:a16="http://schemas.microsoft.com/office/drawing/2014/main" id="{55FD8C47-D2E4-45A9-9BC7-86C56B159BB1}"/>
                </a:ext>
              </a:extLst>
            </p:cNvPr>
            <p:cNvSpPr/>
            <p:nvPr/>
          </p:nvSpPr>
          <p:spPr>
            <a:xfrm>
              <a:off x="1065999" y="1270088"/>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722" name="椭圆 721">
              <a:extLst>
                <a:ext uri="{FF2B5EF4-FFF2-40B4-BE49-F238E27FC236}">
                  <a16:creationId xmlns:a16="http://schemas.microsoft.com/office/drawing/2014/main" id="{A4732B58-C816-4E74-BBE5-2A539C150670}"/>
                </a:ext>
              </a:extLst>
            </p:cNvPr>
            <p:cNvSpPr/>
            <p:nvPr/>
          </p:nvSpPr>
          <p:spPr>
            <a:xfrm>
              <a:off x="1065999" y="3043515"/>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723" name="椭圆 722">
              <a:extLst>
                <a:ext uri="{FF2B5EF4-FFF2-40B4-BE49-F238E27FC236}">
                  <a16:creationId xmlns:a16="http://schemas.microsoft.com/office/drawing/2014/main" id="{F83C77DA-451E-4980-9A29-C7BBF916E971}"/>
                </a:ext>
              </a:extLst>
            </p:cNvPr>
            <p:cNvSpPr/>
            <p:nvPr/>
          </p:nvSpPr>
          <p:spPr>
            <a:xfrm>
              <a:off x="2225498" y="1984333"/>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724" name="椭圆 723">
              <a:extLst>
                <a:ext uri="{FF2B5EF4-FFF2-40B4-BE49-F238E27FC236}">
                  <a16:creationId xmlns:a16="http://schemas.microsoft.com/office/drawing/2014/main" id="{9756D544-5D43-4064-BBE3-3B7B9F6AE3EE}"/>
                </a:ext>
              </a:extLst>
            </p:cNvPr>
            <p:cNvSpPr/>
            <p:nvPr/>
          </p:nvSpPr>
          <p:spPr>
            <a:xfrm>
              <a:off x="2225498" y="1629005"/>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725" name="椭圆 724">
              <a:extLst>
                <a:ext uri="{FF2B5EF4-FFF2-40B4-BE49-F238E27FC236}">
                  <a16:creationId xmlns:a16="http://schemas.microsoft.com/office/drawing/2014/main" id="{981A45C7-9EE4-4675-BAE9-A48B97A983A1}"/>
                </a:ext>
              </a:extLst>
            </p:cNvPr>
            <p:cNvSpPr/>
            <p:nvPr/>
          </p:nvSpPr>
          <p:spPr>
            <a:xfrm>
              <a:off x="2225498" y="2694255"/>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726" name="椭圆 725">
              <a:extLst>
                <a:ext uri="{FF2B5EF4-FFF2-40B4-BE49-F238E27FC236}">
                  <a16:creationId xmlns:a16="http://schemas.microsoft.com/office/drawing/2014/main" id="{D412434D-51EF-4923-9D41-2C51CE2C3FAE}"/>
                </a:ext>
              </a:extLst>
            </p:cNvPr>
            <p:cNvSpPr/>
            <p:nvPr/>
          </p:nvSpPr>
          <p:spPr>
            <a:xfrm>
              <a:off x="2225498" y="2338927"/>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727" name="椭圆 726">
              <a:extLst>
                <a:ext uri="{FF2B5EF4-FFF2-40B4-BE49-F238E27FC236}">
                  <a16:creationId xmlns:a16="http://schemas.microsoft.com/office/drawing/2014/main" id="{2DEC64DD-B762-4D2D-8CC9-96717669036D}"/>
                </a:ext>
              </a:extLst>
            </p:cNvPr>
            <p:cNvSpPr/>
            <p:nvPr/>
          </p:nvSpPr>
          <p:spPr>
            <a:xfrm>
              <a:off x="2225498" y="1280467"/>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728" name="椭圆 727">
              <a:extLst>
                <a:ext uri="{FF2B5EF4-FFF2-40B4-BE49-F238E27FC236}">
                  <a16:creationId xmlns:a16="http://schemas.microsoft.com/office/drawing/2014/main" id="{02A9A4C6-BC4B-41D2-9589-8225F7B543A0}"/>
                </a:ext>
              </a:extLst>
            </p:cNvPr>
            <p:cNvSpPr/>
            <p:nvPr/>
          </p:nvSpPr>
          <p:spPr>
            <a:xfrm>
              <a:off x="2225498" y="3053894"/>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729" name="椭圆 728">
              <a:extLst>
                <a:ext uri="{FF2B5EF4-FFF2-40B4-BE49-F238E27FC236}">
                  <a16:creationId xmlns:a16="http://schemas.microsoft.com/office/drawing/2014/main" id="{451F0028-9376-424A-ACE4-5E00FB03D05E}"/>
                </a:ext>
              </a:extLst>
            </p:cNvPr>
            <p:cNvSpPr/>
            <p:nvPr/>
          </p:nvSpPr>
          <p:spPr>
            <a:xfrm>
              <a:off x="2856687" y="1280467"/>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730" name="椭圆 729">
              <a:extLst>
                <a:ext uri="{FF2B5EF4-FFF2-40B4-BE49-F238E27FC236}">
                  <a16:creationId xmlns:a16="http://schemas.microsoft.com/office/drawing/2014/main" id="{11DF02BA-7046-4375-BF25-2E4C489D3221}"/>
                </a:ext>
              </a:extLst>
            </p:cNvPr>
            <p:cNvSpPr/>
            <p:nvPr/>
          </p:nvSpPr>
          <p:spPr>
            <a:xfrm>
              <a:off x="2856687" y="925139"/>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731" name="椭圆 730">
              <a:extLst>
                <a:ext uri="{FF2B5EF4-FFF2-40B4-BE49-F238E27FC236}">
                  <a16:creationId xmlns:a16="http://schemas.microsoft.com/office/drawing/2014/main" id="{95CEFD8B-52CC-4FF8-A094-1F54E78527A5}"/>
                </a:ext>
              </a:extLst>
            </p:cNvPr>
            <p:cNvSpPr/>
            <p:nvPr/>
          </p:nvSpPr>
          <p:spPr>
            <a:xfrm>
              <a:off x="2856687" y="1990389"/>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732" name="椭圆 731">
              <a:extLst>
                <a:ext uri="{FF2B5EF4-FFF2-40B4-BE49-F238E27FC236}">
                  <a16:creationId xmlns:a16="http://schemas.microsoft.com/office/drawing/2014/main" id="{B8D85614-D47F-4F2E-8DA8-D1A6F3204BC6}"/>
                </a:ext>
              </a:extLst>
            </p:cNvPr>
            <p:cNvSpPr/>
            <p:nvPr/>
          </p:nvSpPr>
          <p:spPr>
            <a:xfrm>
              <a:off x="2856687" y="1635061"/>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733" name="椭圆 732">
              <a:extLst>
                <a:ext uri="{FF2B5EF4-FFF2-40B4-BE49-F238E27FC236}">
                  <a16:creationId xmlns:a16="http://schemas.microsoft.com/office/drawing/2014/main" id="{C84FC322-951D-49D9-BF17-33824BC9CEA9}"/>
                </a:ext>
              </a:extLst>
            </p:cNvPr>
            <p:cNvSpPr/>
            <p:nvPr/>
          </p:nvSpPr>
          <p:spPr>
            <a:xfrm>
              <a:off x="2856687" y="2700311"/>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734" name="椭圆 733">
              <a:extLst>
                <a:ext uri="{FF2B5EF4-FFF2-40B4-BE49-F238E27FC236}">
                  <a16:creationId xmlns:a16="http://schemas.microsoft.com/office/drawing/2014/main" id="{88332F06-377F-4169-B89C-63E3A31108D5}"/>
                </a:ext>
              </a:extLst>
            </p:cNvPr>
            <p:cNvSpPr/>
            <p:nvPr/>
          </p:nvSpPr>
          <p:spPr>
            <a:xfrm>
              <a:off x="2856687" y="2344983"/>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735" name="椭圆 734">
              <a:extLst>
                <a:ext uri="{FF2B5EF4-FFF2-40B4-BE49-F238E27FC236}">
                  <a16:creationId xmlns:a16="http://schemas.microsoft.com/office/drawing/2014/main" id="{C1A521FE-1F13-4506-9DEF-DDAB33319EC8}"/>
                </a:ext>
              </a:extLst>
            </p:cNvPr>
            <p:cNvSpPr/>
            <p:nvPr/>
          </p:nvSpPr>
          <p:spPr>
            <a:xfrm>
              <a:off x="2856687" y="3410233"/>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736" name="椭圆 735">
              <a:extLst>
                <a:ext uri="{FF2B5EF4-FFF2-40B4-BE49-F238E27FC236}">
                  <a16:creationId xmlns:a16="http://schemas.microsoft.com/office/drawing/2014/main" id="{AF49BCBB-B2B8-49EE-9736-84A2AC4C4733}"/>
                </a:ext>
              </a:extLst>
            </p:cNvPr>
            <p:cNvSpPr/>
            <p:nvPr/>
          </p:nvSpPr>
          <p:spPr>
            <a:xfrm>
              <a:off x="2856687" y="3054905"/>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cxnSp>
          <p:nvCxnSpPr>
            <p:cNvPr id="737" name="直接连接符 736">
              <a:extLst>
                <a:ext uri="{FF2B5EF4-FFF2-40B4-BE49-F238E27FC236}">
                  <a16:creationId xmlns:a16="http://schemas.microsoft.com/office/drawing/2014/main" id="{189877B1-0B12-4615-A648-69A64F87CC6F}"/>
                </a:ext>
              </a:extLst>
            </p:cNvPr>
            <p:cNvCxnSpPr>
              <a:stCxn id="706" idx="6"/>
              <a:endCxn id="721" idx="2"/>
            </p:cNvCxnSpPr>
            <p:nvPr/>
          </p:nvCxnSpPr>
          <p:spPr>
            <a:xfrm flipV="1">
              <a:off x="712710" y="1360143"/>
              <a:ext cx="353289" cy="342264"/>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738" name="直接连接符 737">
              <a:extLst>
                <a:ext uri="{FF2B5EF4-FFF2-40B4-BE49-F238E27FC236}">
                  <a16:creationId xmlns:a16="http://schemas.microsoft.com/office/drawing/2014/main" id="{B7528CF9-71B4-4CCD-9DBC-E3B98CCB2D8A}"/>
                </a:ext>
              </a:extLst>
            </p:cNvPr>
            <p:cNvCxnSpPr>
              <a:stCxn id="706" idx="6"/>
              <a:endCxn id="709" idx="2"/>
            </p:cNvCxnSpPr>
            <p:nvPr/>
          </p:nvCxnSpPr>
          <p:spPr>
            <a:xfrm>
              <a:off x="712710" y="1702407"/>
              <a:ext cx="353289" cy="3616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9" name="直接连接符 738">
              <a:extLst>
                <a:ext uri="{FF2B5EF4-FFF2-40B4-BE49-F238E27FC236}">
                  <a16:creationId xmlns:a16="http://schemas.microsoft.com/office/drawing/2014/main" id="{6179E278-211B-4E9B-A499-F82A4AF6B86F}"/>
                </a:ext>
              </a:extLst>
            </p:cNvPr>
            <p:cNvCxnSpPr>
              <a:stCxn id="705" idx="6"/>
              <a:endCxn id="712" idx="2"/>
            </p:cNvCxnSpPr>
            <p:nvPr/>
          </p:nvCxnSpPr>
          <p:spPr>
            <a:xfrm>
              <a:off x="712710" y="2057735"/>
              <a:ext cx="353289" cy="3608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0" name="直接连接符 739">
              <a:extLst>
                <a:ext uri="{FF2B5EF4-FFF2-40B4-BE49-F238E27FC236}">
                  <a16:creationId xmlns:a16="http://schemas.microsoft.com/office/drawing/2014/main" id="{203F1D6F-312B-4673-B969-5DB1C1A65AAB}"/>
                </a:ext>
              </a:extLst>
            </p:cNvPr>
            <p:cNvCxnSpPr>
              <a:stCxn id="708" idx="6"/>
              <a:endCxn id="711" idx="2"/>
            </p:cNvCxnSpPr>
            <p:nvPr/>
          </p:nvCxnSpPr>
          <p:spPr>
            <a:xfrm>
              <a:off x="712710" y="2412329"/>
              <a:ext cx="353289" cy="3616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1" name="直接连接符 740">
              <a:extLst>
                <a:ext uri="{FF2B5EF4-FFF2-40B4-BE49-F238E27FC236}">
                  <a16:creationId xmlns:a16="http://schemas.microsoft.com/office/drawing/2014/main" id="{8F1F00D6-8A02-4DA2-AD3C-7CAC0F18E463}"/>
                </a:ext>
              </a:extLst>
            </p:cNvPr>
            <p:cNvCxnSpPr>
              <a:stCxn id="707" idx="6"/>
              <a:endCxn id="722" idx="2"/>
            </p:cNvCxnSpPr>
            <p:nvPr/>
          </p:nvCxnSpPr>
          <p:spPr>
            <a:xfrm>
              <a:off x="712710" y="2767657"/>
              <a:ext cx="353289" cy="3659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2" name="直接连接符 741">
              <a:extLst>
                <a:ext uri="{FF2B5EF4-FFF2-40B4-BE49-F238E27FC236}">
                  <a16:creationId xmlns:a16="http://schemas.microsoft.com/office/drawing/2014/main" id="{A0616B25-F156-42A3-8F41-6168B0A546B0}"/>
                </a:ext>
              </a:extLst>
            </p:cNvPr>
            <p:cNvCxnSpPr>
              <a:stCxn id="710" idx="2"/>
              <a:endCxn id="705" idx="6"/>
            </p:cNvCxnSpPr>
            <p:nvPr/>
          </p:nvCxnSpPr>
          <p:spPr>
            <a:xfrm flipH="1">
              <a:off x="712710" y="1708681"/>
              <a:ext cx="353289" cy="3490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3" name="直接连接符 742">
              <a:extLst>
                <a:ext uri="{FF2B5EF4-FFF2-40B4-BE49-F238E27FC236}">
                  <a16:creationId xmlns:a16="http://schemas.microsoft.com/office/drawing/2014/main" id="{5760F66D-C1CB-4039-BF62-5C063FFACA23}"/>
                </a:ext>
              </a:extLst>
            </p:cNvPr>
            <p:cNvCxnSpPr>
              <a:stCxn id="709" idx="2"/>
              <a:endCxn id="708" idx="6"/>
            </p:cNvCxnSpPr>
            <p:nvPr/>
          </p:nvCxnSpPr>
          <p:spPr>
            <a:xfrm flipH="1">
              <a:off x="712710" y="2064009"/>
              <a:ext cx="353289" cy="3483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4" name="直接连接符 743">
              <a:extLst>
                <a:ext uri="{FF2B5EF4-FFF2-40B4-BE49-F238E27FC236}">
                  <a16:creationId xmlns:a16="http://schemas.microsoft.com/office/drawing/2014/main" id="{8833F7EF-4B6E-4944-B3BA-7B49590F0AFC}"/>
                </a:ext>
              </a:extLst>
            </p:cNvPr>
            <p:cNvCxnSpPr>
              <a:stCxn id="712" idx="2"/>
              <a:endCxn id="707" idx="6"/>
            </p:cNvCxnSpPr>
            <p:nvPr/>
          </p:nvCxnSpPr>
          <p:spPr>
            <a:xfrm flipH="1">
              <a:off x="712710" y="2418603"/>
              <a:ext cx="353289" cy="3490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5" name="直接连接符 744">
              <a:extLst>
                <a:ext uri="{FF2B5EF4-FFF2-40B4-BE49-F238E27FC236}">
                  <a16:creationId xmlns:a16="http://schemas.microsoft.com/office/drawing/2014/main" id="{26E18F21-BBBE-4E8A-A748-84CEBB3FD735}"/>
                </a:ext>
              </a:extLst>
            </p:cNvPr>
            <p:cNvCxnSpPr>
              <a:stCxn id="714" idx="2"/>
              <a:endCxn id="721" idx="6"/>
            </p:cNvCxnSpPr>
            <p:nvPr/>
          </p:nvCxnSpPr>
          <p:spPr>
            <a:xfrm flipH="1">
              <a:off x="1239181" y="1015194"/>
              <a:ext cx="398311" cy="3449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6" name="直接连接符 745">
              <a:extLst>
                <a:ext uri="{FF2B5EF4-FFF2-40B4-BE49-F238E27FC236}">
                  <a16:creationId xmlns:a16="http://schemas.microsoft.com/office/drawing/2014/main" id="{96D8BA48-6DD1-4BA7-9AB0-57B87013001F}"/>
                </a:ext>
              </a:extLst>
            </p:cNvPr>
            <p:cNvCxnSpPr>
              <a:stCxn id="721" idx="6"/>
              <a:endCxn id="716" idx="2"/>
            </p:cNvCxnSpPr>
            <p:nvPr/>
          </p:nvCxnSpPr>
          <p:spPr>
            <a:xfrm>
              <a:off x="1239181" y="1360143"/>
              <a:ext cx="398311" cy="3649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7" name="直接连接符 746">
              <a:extLst>
                <a:ext uri="{FF2B5EF4-FFF2-40B4-BE49-F238E27FC236}">
                  <a16:creationId xmlns:a16="http://schemas.microsoft.com/office/drawing/2014/main" id="{6A7EEE91-FEC4-4B7C-9F99-7A06FACF1AC2}"/>
                </a:ext>
              </a:extLst>
            </p:cNvPr>
            <p:cNvCxnSpPr>
              <a:stCxn id="713" idx="2"/>
              <a:endCxn id="710" idx="6"/>
            </p:cNvCxnSpPr>
            <p:nvPr/>
          </p:nvCxnSpPr>
          <p:spPr>
            <a:xfrm flipH="1">
              <a:off x="1239181" y="1370522"/>
              <a:ext cx="398311" cy="3381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8" name="直接连接符 747">
              <a:extLst>
                <a:ext uri="{FF2B5EF4-FFF2-40B4-BE49-F238E27FC236}">
                  <a16:creationId xmlns:a16="http://schemas.microsoft.com/office/drawing/2014/main" id="{A0339C88-B968-4B46-A258-B01DDCCBA92F}"/>
                </a:ext>
              </a:extLst>
            </p:cNvPr>
            <p:cNvCxnSpPr>
              <a:stCxn id="710" idx="6"/>
              <a:endCxn id="715" idx="2"/>
            </p:cNvCxnSpPr>
            <p:nvPr/>
          </p:nvCxnSpPr>
          <p:spPr>
            <a:xfrm>
              <a:off x="1239181" y="1708681"/>
              <a:ext cx="398311" cy="3717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9" name="直接连接符 748">
              <a:extLst>
                <a:ext uri="{FF2B5EF4-FFF2-40B4-BE49-F238E27FC236}">
                  <a16:creationId xmlns:a16="http://schemas.microsoft.com/office/drawing/2014/main" id="{D5E93774-A8FF-48E3-BF2F-F3E835C6BB16}"/>
                </a:ext>
              </a:extLst>
            </p:cNvPr>
            <p:cNvCxnSpPr>
              <a:stCxn id="709" idx="6"/>
              <a:endCxn id="716" idx="2"/>
            </p:cNvCxnSpPr>
            <p:nvPr/>
          </p:nvCxnSpPr>
          <p:spPr>
            <a:xfrm flipV="1">
              <a:off x="1239181" y="1725116"/>
              <a:ext cx="398311" cy="3388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0" name="直接连接符 749">
              <a:extLst>
                <a:ext uri="{FF2B5EF4-FFF2-40B4-BE49-F238E27FC236}">
                  <a16:creationId xmlns:a16="http://schemas.microsoft.com/office/drawing/2014/main" id="{3F4C4098-5492-4CE3-8D2F-FBFFC61C711B}"/>
                </a:ext>
              </a:extLst>
            </p:cNvPr>
            <p:cNvCxnSpPr>
              <a:stCxn id="709" idx="6"/>
              <a:endCxn id="718" idx="2"/>
            </p:cNvCxnSpPr>
            <p:nvPr/>
          </p:nvCxnSpPr>
          <p:spPr>
            <a:xfrm>
              <a:off x="1239181" y="2064009"/>
              <a:ext cx="398311" cy="3710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1" name="直接连接符 750">
              <a:extLst>
                <a:ext uri="{FF2B5EF4-FFF2-40B4-BE49-F238E27FC236}">
                  <a16:creationId xmlns:a16="http://schemas.microsoft.com/office/drawing/2014/main" id="{A14382EB-739C-4996-A8FA-E6569CA68967}"/>
                </a:ext>
              </a:extLst>
            </p:cNvPr>
            <p:cNvCxnSpPr>
              <a:stCxn id="715" idx="2"/>
              <a:endCxn id="712" idx="6"/>
            </p:cNvCxnSpPr>
            <p:nvPr/>
          </p:nvCxnSpPr>
          <p:spPr>
            <a:xfrm flipH="1">
              <a:off x="1239181" y="2080444"/>
              <a:ext cx="398311" cy="3381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2" name="直接连接符 751">
              <a:extLst>
                <a:ext uri="{FF2B5EF4-FFF2-40B4-BE49-F238E27FC236}">
                  <a16:creationId xmlns:a16="http://schemas.microsoft.com/office/drawing/2014/main" id="{D8A24BDC-C7F1-4768-82F2-6372BA4C04CF}"/>
                </a:ext>
              </a:extLst>
            </p:cNvPr>
            <p:cNvCxnSpPr>
              <a:stCxn id="712" idx="6"/>
              <a:endCxn id="717" idx="2"/>
            </p:cNvCxnSpPr>
            <p:nvPr/>
          </p:nvCxnSpPr>
          <p:spPr>
            <a:xfrm>
              <a:off x="1239181" y="2418603"/>
              <a:ext cx="398311" cy="3717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3" name="直接连接符 752">
              <a:extLst>
                <a:ext uri="{FF2B5EF4-FFF2-40B4-BE49-F238E27FC236}">
                  <a16:creationId xmlns:a16="http://schemas.microsoft.com/office/drawing/2014/main" id="{3039CAF9-BDD8-4662-873B-904109188817}"/>
                </a:ext>
              </a:extLst>
            </p:cNvPr>
            <p:cNvCxnSpPr>
              <a:stCxn id="718" idx="2"/>
              <a:endCxn id="711" idx="6"/>
            </p:cNvCxnSpPr>
            <p:nvPr/>
          </p:nvCxnSpPr>
          <p:spPr>
            <a:xfrm flipH="1">
              <a:off x="1239181" y="2435038"/>
              <a:ext cx="398311" cy="3388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4" name="直接连接符 753">
              <a:extLst>
                <a:ext uri="{FF2B5EF4-FFF2-40B4-BE49-F238E27FC236}">
                  <a16:creationId xmlns:a16="http://schemas.microsoft.com/office/drawing/2014/main" id="{92AFC83A-A6D6-40F1-861A-FA7B7853BEE9}"/>
                </a:ext>
              </a:extLst>
            </p:cNvPr>
            <p:cNvCxnSpPr>
              <a:stCxn id="711" idx="6"/>
              <a:endCxn id="720" idx="2"/>
            </p:cNvCxnSpPr>
            <p:nvPr/>
          </p:nvCxnSpPr>
          <p:spPr>
            <a:xfrm>
              <a:off x="1239181" y="2773931"/>
              <a:ext cx="398311" cy="3710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5" name="直接连接符 754">
              <a:extLst>
                <a:ext uri="{FF2B5EF4-FFF2-40B4-BE49-F238E27FC236}">
                  <a16:creationId xmlns:a16="http://schemas.microsoft.com/office/drawing/2014/main" id="{0ED0CAD1-A11E-44C5-B179-3E3E01F0CF60}"/>
                </a:ext>
              </a:extLst>
            </p:cNvPr>
            <p:cNvCxnSpPr>
              <a:stCxn id="717" idx="2"/>
              <a:endCxn id="722" idx="6"/>
            </p:cNvCxnSpPr>
            <p:nvPr/>
          </p:nvCxnSpPr>
          <p:spPr>
            <a:xfrm flipH="1">
              <a:off x="1239181" y="2790366"/>
              <a:ext cx="398311" cy="3432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6" name="直接连接符 755">
              <a:extLst>
                <a:ext uri="{FF2B5EF4-FFF2-40B4-BE49-F238E27FC236}">
                  <a16:creationId xmlns:a16="http://schemas.microsoft.com/office/drawing/2014/main" id="{E95FB794-C6A6-480B-A7A8-FD64DECF1428}"/>
                </a:ext>
              </a:extLst>
            </p:cNvPr>
            <p:cNvCxnSpPr>
              <a:stCxn id="722" idx="6"/>
              <a:endCxn id="719" idx="2"/>
            </p:cNvCxnSpPr>
            <p:nvPr/>
          </p:nvCxnSpPr>
          <p:spPr>
            <a:xfrm>
              <a:off x="1239181" y="3133570"/>
              <a:ext cx="398311" cy="3667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7" name="直接连接符 756">
              <a:extLst>
                <a:ext uri="{FF2B5EF4-FFF2-40B4-BE49-F238E27FC236}">
                  <a16:creationId xmlns:a16="http://schemas.microsoft.com/office/drawing/2014/main" id="{B3DF20A9-078D-4E2F-AD67-3BA2416E3E29}"/>
                </a:ext>
              </a:extLst>
            </p:cNvPr>
            <p:cNvCxnSpPr>
              <a:stCxn id="714" idx="6"/>
              <a:endCxn id="727" idx="2"/>
            </p:cNvCxnSpPr>
            <p:nvPr/>
          </p:nvCxnSpPr>
          <p:spPr>
            <a:xfrm>
              <a:off x="1810674" y="1015194"/>
              <a:ext cx="414824" cy="3553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8" name="直接连接符 757">
              <a:extLst>
                <a:ext uri="{FF2B5EF4-FFF2-40B4-BE49-F238E27FC236}">
                  <a16:creationId xmlns:a16="http://schemas.microsoft.com/office/drawing/2014/main" id="{51391487-68D9-4322-A636-CC15619BFDF1}"/>
                </a:ext>
              </a:extLst>
            </p:cNvPr>
            <p:cNvCxnSpPr>
              <a:stCxn id="713" idx="6"/>
              <a:endCxn id="724" idx="2"/>
            </p:cNvCxnSpPr>
            <p:nvPr/>
          </p:nvCxnSpPr>
          <p:spPr>
            <a:xfrm>
              <a:off x="1810674" y="1370522"/>
              <a:ext cx="414824" cy="3485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9" name="直接连接符 758">
              <a:extLst>
                <a:ext uri="{FF2B5EF4-FFF2-40B4-BE49-F238E27FC236}">
                  <a16:creationId xmlns:a16="http://schemas.microsoft.com/office/drawing/2014/main" id="{98424F73-5C46-4977-B59B-DD66364FAA9A}"/>
                </a:ext>
              </a:extLst>
            </p:cNvPr>
            <p:cNvCxnSpPr>
              <a:stCxn id="716" idx="6"/>
              <a:endCxn id="723" idx="2"/>
            </p:cNvCxnSpPr>
            <p:nvPr/>
          </p:nvCxnSpPr>
          <p:spPr>
            <a:xfrm>
              <a:off x="1810674" y="1725116"/>
              <a:ext cx="414824" cy="3492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0" name="直接连接符 759">
              <a:extLst>
                <a:ext uri="{FF2B5EF4-FFF2-40B4-BE49-F238E27FC236}">
                  <a16:creationId xmlns:a16="http://schemas.microsoft.com/office/drawing/2014/main" id="{A74AE0C4-E7E3-420E-89BF-6C6192808B30}"/>
                </a:ext>
              </a:extLst>
            </p:cNvPr>
            <p:cNvCxnSpPr>
              <a:stCxn id="715" idx="6"/>
              <a:endCxn id="726" idx="2"/>
            </p:cNvCxnSpPr>
            <p:nvPr/>
          </p:nvCxnSpPr>
          <p:spPr>
            <a:xfrm>
              <a:off x="1810674" y="2080444"/>
              <a:ext cx="414824" cy="3485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1" name="直接连接符 760">
              <a:extLst>
                <a:ext uri="{FF2B5EF4-FFF2-40B4-BE49-F238E27FC236}">
                  <a16:creationId xmlns:a16="http://schemas.microsoft.com/office/drawing/2014/main" id="{D977728B-9652-4B5F-BB9F-680646AC7F1C}"/>
                </a:ext>
              </a:extLst>
            </p:cNvPr>
            <p:cNvCxnSpPr>
              <a:stCxn id="718" idx="6"/>
              <a:endCxn id="725" idx="2"/>
            </p:cNvCxnSpPr>
            <p:nvPr/>
          </p:nvCxnSpPr>
          <p:spPr>
            <a:xfrm>
              <a:off x="1810674" y="2435038"/>
              <a:ext cx="414824" cy="3492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2" name="直接连接符 761">
              <a:extLst>
                <a:ext uri="{FF2B5EF4-FFF2-40B4-BE49-F238E27FC236}">
                  <a16:creationId xmlns:a16="http://schemas.microsoft.com/office/drawing/2014/main" id="{B047BA4B-8E75-4BB8-9630-878404BE20CF}"/>
                </a:ext>
              </a:extLst>
            </p:cNvPr>
            <p:cNvCxnSpPr>
              <a:stCxn id="717" idx="6"/>
              <a:endCxn id="728" idx="2"/>
            </p:cNvCxnSpPr>
            <p:nvPr/>
          </p:nvCxnSpPr>
          <p:spPr>
            <a:xfrm>
              <a:off x="1810674" y="2790366"/>
              <a:ext cx="414824" cy="3535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3" name="直接连接符 762">
              <a:extLst>
                <a:ext uri="{FF2B5EF4-FFF2-40B4-BE49-F238E27FC236}">
                  <a16:creationId xmlns:a16="http://schemas.microsoft.com/office/drawing/2014/main" id="{A8A13EF0-9B9E-4B5D-ABED-A2DB46FC8C05}"/>
                </a:ext>
              </a:extLst>
            </p:cNvPr>
            <p:cNvCxnSpPr>
              <a:stCxn id="719" idx="6"/>
              <a:endCxn id="728" idx="2"/>
            </p:cNvCxnSpPr>
            <p:nvPr/>
          </p:nvCxnSpPr>
          <p:spPr>
            <a:xfrm flipV="1">
              <a:off x="1810674" y="3143949"/>
              <a:ext cx="414824" cy="3563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4" name="直接连接符 763">
              <a:extLst>
                <a:ext uri="{FF2B5EF4-FFF2-40B4-BE49-F238E27FC236}">
                  <a16:creationId xmlns:a16="http://schemas.microsoft.com/office/drawing/2014/main" id="{F4CE61C9-2682-4D6E-AFE6-65528584BD0E}"/>
                </a:ext>
              </a:extLst>
            </p:cNvPr>
            <p:cNvCxnSpPr>
              <a:stCxn id="720" idx="6"/>
              <a:endCxn id="725" idx="2"/>
            </p:cNvCxnSpPr>
            <p:nvPr/>
          </p:nvCxnSpPr>
          <p:spPr>
            <a:xfrm flipV="1">
              <a:off x="1810674" y="2784310"/>
              <a:ext cx="414824" cy="3606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5" name="直接连接符 764">
              <a:extLst>
                <a:ext uri="{FF2B5EF4-FFF2-40B4-BE49-F238E27FC236}">
                  <a16:creationId xmlns:a16="http://schemas.microsoft.com/office/drawing/2014/main" id="{7F735E22-5D2F-43B0-B969-58CECA847E85}"/>
                </a:ext>
              </a:extLst>
            </p:cNvPr>
            <p:cNvCxnSpPr>
              <a:stCxn id="717" idx="6"/>
              <a:endCxn id="726" idx="2"/>
            </p:cNvCxnSpPr>
            <p:nvPr/>
          </p:nvCxnSpPr>
          <p:spPr>
            <a:xfrm flipV="1">
              <a:off x="1810674" y="2428982"/>
              <a:ext cx="414824" cy="3613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6" name="直接连接符 765">
              <a:extLst>
                <a:ext uri="{FF2B5EF4-FFF2-40B4-BE49-F238E27FC236}">
                  <a16:creationId xmlns:a16="http://schemas.microsoft.com/office/drawing/2014/main" id="{CDCC7BD7-25BC-47C0-A394-FB98A965F099}"/>
                </a:ext>
              </a:extLst>
            </p:cNvPr>
            <p:cNvCxnSpPr>
              <a:stCxn id="718" idx="6"/>
              <a:endCxn id="723" idx="2"/>
            </p:cNvCxnSpPr>
            <p:nvPr/>
          </p:nvCxnSpPr>
          <p:spPr>
            <a:xfrm flipV="1">
              <a:off x="1810674" y="2074388"/>
              <a:ext cx="414824" cy="3606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7" name="直接连接符 766">
              <a:extLst>
                <a:ext uri="{FF2B5EF4-FFF2-40B4-BE49-F238E27FC236}">
                  <a16:creationId xmlns:a16="http://schemas.microsoft.com/office/drawing/2014/main" id="{27A8F783-AC42-4E7F-BB80-9F7FB8EFF87C}"/>
                </a:ext>
              </a:extLst>
            </p:cNvPr>
            <p:cNvCxnSpPr>
              <a:stCxn id="715" idx="6"/>
              <a:endCxn id="724" idx="2"/>
            </p:cNvCxnSpPr>
            <p:nvPr/>
          </p:nvCxnSpPr>
          <p:spPr>
            <a:xfrm flipV="1">
              <a:off x="1810674" y="1719060"/>
              <a:ext cx="414824" cy="3613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8" name="直接连接符 767">
              <a:extLst>
                <a:ext uri="{FF2B5EF4-FFF2-40B4-BE49-F238E27FC236}">
                  <a16:creationId xmlns:a16="http://schemas.microsoft.com/office/drawing/2014/main" id="{727103D2-9089-4F08-B214-9BB6C7C459AD}"/>
                </a:ext>
              </a:extLst>
            </p:cNvPr>
            <p:cNvCxnSpPr>
              <a:stCxn id="716" idx="6"/>
              <a:endCxn id="727" idx="2"/>
            </p:cNvCxnSpPr>
            <p:nvPr/>
          </p:nvCxnSpPr>
          <p:spPr>
            <a:xfrm flipV="1">
              <a:off x="1810674" y="1370522"/>
              <a:ext cx="414824" cy="3545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9" name="直接连接符 768">
              <a:extLst>
                <a:ext uri="{FF2B5EF4-FFF2-40B4-BE49-F238E27FC236}">
                  <a16:creationId xmlns:a16="http://schemas.microsoft.com/office/drawing/2014/main" id="{347C09E0-4C4F-4C7B-BE5F-FA80CB53EA76}"/>
                </a:ext>
              </a:extLst>
            </p:cNvPr>
            <p:cNvCxnSpPr>
              <a:stCxn id="727" idx="6"/>
              <a:endCxn id="730" idx="2"/>
            </p:cNvCxnSpPr>
            <p:nvPr/>
          </p:nvCxnSpPr>
          <p:spPr>
            <a:xfrm flipV="1">
              <a:off x="2398680" y="1015194"/>
              <a:ext cx="458007" cy="3553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0" name="直接连接符 769">
              <a:extLst>
                <a:ext uri="{FF2B5EF4-FFF2-40B4-BE49-F238E27FC236}">
                  <a16:creationId xmlns:a16="http://schemas.microsoft.com/office/drawing/2014/main" id="{BB83BEBB-A4B0-454B-ACCB-E0295528ECC3}"/>
                </a:ext>
              </a:extLst>
            </p:cNvPr>
            <p:cNvCxnSpPr>
              <a:stCxn id="724" idx="6"/>
              <a:endCxn id="729" idx="2"/>
            </p:cNvCxnSpPr>
            <p:nvPr/>
          </p:nvCxnSpPr>
          <p:spPr>
            <a:xfrm flipV="1">
              <a:off x="2398680" y="1370522"/>
              <a:ext cx="458007" cy="3485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1" name="直接连接符 770">
              <a:extLst>
                <a:ext uri="{FF2B5EF4-FFF2-40B4-BE49-F238E27FC236}">
                  <a16:creationId xmlns:a16="http://schemas.microsoft.com/office/drawing/2014/main" id="{2B920064-C735-45B0-922B-791511275397}"/>
                </a:ext>
              </a:extLst>
            </p:cNvPr>
            <p:cNvCxnSpPr>
              <a:stCxn id="723" idx="6"/>
              <a:endCxn id="732" idx="2"/>
            </p:cNvCxnSpPr>
            <p:nvPr/>
          </p:nvCxnSpPr>
          <p:spPr>
            <a:xfrm flipV="1">
              <a:off x="2398680" y="1725116"/>
              <a:ext cx="458007" cy="3492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2" name="直接连接符 771">
              <a:extLst>
                <a:ext uri="{FF2B5EF4-FFF2-40B4-BE49-F238E27FC236}">
                  <a16:creationId xmlns:a16="http://schemas.microsoft.com/office/drawing/2014/main" id="{AA3A9BCA-4BAD-41E1-AE14-C27FB0446E07}"/>
                </a:ext>
              </a:extLst>
            </p:cNvPr>
            <p:cNvCxnSpPr>
              <a:stCxn id="726" idx="6"/>
              <a:endCxn id="731" idx="2"/>
            </p:cNvCxnSpPr>
            <p:nvPr/>
          </p:nvCxnSpPr>
          <p:spPr>
            <a:xfrm flipV="1">
              <a:off x="2398680" y="2080444"/>
              <a:ext cx="458007" cy="3485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3" name="直接连接符 772">
              <a:extLst>
                <a:ext uri="{FF2B5EF4-FFF2-40B4-BE49-F238E27FC236}">
                  <a16:creationId xmlns:a16="http://schemas.microsoft.com/office/drawing/2014/main" id="{F0BB8C92-3CBB-41A1-83AB-EF36917AE6DA}"/>
                </a:ext>
              </a:extLst>
            </p:cNvPr>
            <p:cNvCxnSpPr>
              <a:stCxn id="725" idx="6"/>
              <a:endCxn id="734" idx="2"/>
            </p:cNvCxnSpPr>
            <p:nvPr/>
          </p:nvCxnSpPr>
          <p:spPr>
            <a:xfrm flipV="1">
              <a:off x="2398680" y="2435038"/>
              <a:ext cx="458007" cy="3492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4" name="直接连接符 773">
              <a:extLst>
                <a:ext uri="{FF2B5EF4-FFF2-40B4-BE49-F238E27FC236}">
                  <a16:creationId xmlns:a16="http://schemas.microsoft.com/office/drawing/2014/main" id="{7C716E79-DB92-4276-9BFD-ADA274921A2A}"/>
                </a:ext>
              </a:extLst>
            </p:cNvPr>
            <p:cNvCxnSpPr>
              <a:stCxn id="728" idx="6"/>
              <a:endCxn id="733" idx="2"/>
            </p:cNvCxnSpPr>
            <p:nvPr/>
          </p:nvCxnSpPr>
          <p:spPr>
            <a:xfrm flipV="1">
              <a:off x="2398680" y="2790366"/>
              <a:ext cx="458007" cy="3535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5" name="直接连接符 774">
              <a:extLst>
                <a:ext uri="{FF2B5EF4-FFF2-40B4-BE49-F238E27FC236}">
                  <a16:creationId xmlns:a16="http://schemas.microsoft.com/office/drawing/2014/main" id="{EFD513B0-65C9-42A6-BF36-32F01D39BAA2}"/>
                </a:ext>
              </a:extLst>
            </p:cNvPr>
            <p:cNvCxnSpPr>
              <a:stCxn id="735" idx="2"/>
              <a:endCxn id="728" idx="6"/>
            </p:cNvCxnSpPr>
            <p:nvPr/>
          </p:nvCxnSpPr>
          <p:spPr>
            <a:xfrm flipH="1" flipV="1">
              <a:off x="2398680" y="3143949"/>
              <a:ext cx="458007" cy="3563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6" name="直接连接符 775">
              <a:extLst>
                <a:ext uri="{FF2B5EF4-FFF2-40B4-BE49-F238E27FC236}">
                  <a16:creationId xmlns:a16="http://schemas.microsoft.com/office/drawing/2014/main" id="{63AF1B83-9700-4A45-A21B-EC20B51B559A}"/>
                </a:ext>
              </a:extLst>
            </p:cNvPr>
            <p:cNvCxnSpPr>
              <a:stCxn id="736" idx="2"/>
              <a:endCxn id="725" idx="6"/>
            </p:cNvCxnSpPr>
            <p:nvPr/>
          </p:nvCxnSpPr>
          <p:spPr>
            <a:xfrm flipH="1" flipV="1">
              <a:off x="2398680" y="2784310"/>
              <a:ext cx="458007" cy="3606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7" name="直接连接符 776">
              <a:extLst>
                <a:ext uri="{FF2B5EF4-FFF2-40B4-BE49-F238E27FC236}">
                  <a16:creationId xmlns:a16="http://schemas.microsoft.com/office/drawing/2014/main" id="{88C085ED-E41B-45A1-A99E-2684A335D08A}"/>
                </a:ext>
              </a:extLst>
            </p:cNvPr>
            <p:cNvCxnSpPr>
              <a:stCxn id="733" idx="2"/>
              <a:endCxn id="726" idx="6"/>
            </p:cNvCxnSpPr>
            <p:nvPr/>
          </p:nvCxnSpPr>
          <p:spPr>
            <a:xfrm flipH="1" flipV="1">
              <a:off x="2398680" y="2428982"/>
              <a:ext cx="458007" cy="3613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直接连接符 777">
              <a:extLst>
                <a:ext uri="{FF2B5EF4-FFF2-40B4-BE49-F238E27FC236}">
                  <a16:creationId xmlns:a16="http://schemas.microsoft.com/office/drawing/2014/main" id="{20C244FE-ACCC-443B-A782-CCD7EFE61EC2}"/>
                </a:ext>
              </a:extLst>
            </p:cNvPr>
            <p:cNvCxnSpPr>
              <a:stCxn id="727" idx="6"/>
              <a:endCxn id="729" idx="2"/>
            </p:cNvCxnSpPr>
            <p:nvPr/>
          </p:nvCxnSpPr>
          <p:spPr>
            <a:xfrm>
              <a:off x="2398680" y="1370522"/>
              <a:ext cx="45800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9" name="直接连接符 778">
              <a:extLst>
                <a:ext uri="{FF2B5EF4-FFF2-40B4-BE49-F238E27FC236}">
                  <a16:creationId xmlns:a16="http://schemas.microsoft.com/office/drawing/2014/main" id="{0AE60342-1E3B-4768-9232-FB8DC09AC016}"/>
                </a:ext>
              </a:extLst>
            </p:cNvPr>
            <p:cNvCxnSpPr>
              <a:stCxn id="724" idx="6"/>
              <a:endCxn id="732" idx="2"/>
            </p:cNvCxnSpPr>
            <p:nvPr/>
          </p:nvCxnSpPr>
          <p:spPr>
            <a:xfrm>
              <a:off x="2398680" y="1719060"/>
              <a:ext cx="458007" cy="60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0" name="直接连接符 779">
              <a:extLst>
                <a:ext uri="{FF2B5EF4-FFF2-40B4-BE49-F238E27FC236}">
                  <a16:creationId xmlns:a16="http://schemas.microsoft.com/office/drawing/2014/main" id="{7B45DAB1-8C44-4698-B0E6-183834035229}"/>
                </a:ext>
              </a:extLst>
            </p:cNvPr>
            <p:cNvCxnSpPr>
              <a:stCxn id="727" idx="6"/>
              <a:endCxn id="732" idx="2"/>
            </p:cNvCxnSpPr>
            <p:nvPr/>
          </p:nvCxnSpPr>
          <p:spPr>
            <a:xfrm>
              <a:off x="2398680" y="1370522"/>
              <a:ext cx="458007" cy="3545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1" name="直接连接符 780">
              <a:extLst>
                <a:ext uri="{FF2B5EF4-FFF2-40B4-BE49-F238E27FC236}">
                  <a16:creationId xmlns:a16="http://schemas.microsoft.com/office/drawing/2014/main" id="{4CAA6A7C-4DD8-4DC2-8A6F-529998E510A7}"/>
                </a:ext>
              </a:extLst>
            </p:cNvPr>
            <p:cNvCxnSpPr>
              <a:stCxn id="724" idx="6"/>
              <a:endCxn id="731" idx="2"/>
            </p:cNvCxnSpPr>
            <p:nvPr/>
          </p:nvCxnSpPr>
          <p:spPr>
            <a:xfrm>
              <a:off x="2398680" y="1719060"/>
              <a:ext cx="458007" cy="3613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2" name="直接连接符 781">
              <a:extLst>
                <a:ext uri="{FF2B5EF4-FFF2-40B4-BE49-F238E27FC236}">
                  <a16:creationId xmlns:a16="http://schemas.microsoft.com/office/drawing/2014/main" id="{72480F82-5EDF-4DC2-8658-A9321F11657F}"/>
                </a:ext>
              </a:extLst>
            </p:cNvPr>
            <p:cNvCxnSpPr>
              <a:stCxn id="723" idx="6"/>
              <a:endCxn id="734" idx="2"/>
            </p:cNvCxnSpPr>
            <p:nvPr/>
          </p:nvCxnSpPr>
          <p:spPr>
            <a:xfrm>
              <a:off x="2398680" y="2074388"/>
              <a:ext cx="458007" cy="3606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3" name="直接连接符 782">
              <a:extLst>
                <a:ext uri="{FF2B5EF4-FFF2-40B4-BE49-F238E27FC236}">
                  <a16:creationId xmlns:a16="http://schemas.microsoft.com/office/drawing/2014/main" id="{F5A9BE5D-BD70-4E6F-9DB4-E824F3E96698}"/>
                </a:ext>
              </a:extLst>
            </p:cNvPr>
            <p:cNvCxnSpPr>
              <a:stCxn id="723" idx="6"/>
              <a:endCxn id="731" idx="2"/>
            </p:cNvCxnSpPr>
            <p:nvPr/>
          </p:nvCxnSpPr>
          <p:spPr>
            <a:xfrm>
              <a:off x="2398680" y="2074388"/>
              <a:ext cx="458007" cy="60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4" name="直接连接符 783">
              <a:extLst>
                <a:ext uri="{FF2B5EF4-FFF2-40B4-BE49-F238E27FC236}">
                  <a16:creationId xmlns:a16="http://schemas.microsoft.com/office/drawing/2014/main" id="{6CE346AD-7FE8-4219-B395-F521EFE48F91}"/>
                </a:ext>
              </a:extLst>
            </p:cNvPr>
            <p:cNvCxnSpPr>
              <a:stCxn id="726" idx="6"/>
              <a:endCxn id="734" idx="2"/>
            </p:cNvCxnSpPr>
            <p:nvPr/>
          </p:nvCxnSpPr>
          <p:spPr>
            <a:xfrm>
              <a:off x="2398680" y="2428982"/>
              <a:ext cx="458007" cy="60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5" name="直接连接符 784">
              <a:extLst>
                <a:ext uri="{FF2B5EF4-FFF2-40B4-BE49-F238E27FC236}">
                  <a16:creationId xmlns:a16="http://schemas.microsoft.com/office/drawing/2014/main" id="{F3D078A4-365B-4675-8D4C-629AB524FD05}"/>
                </a:ext>
              </a:extLst>
            </p:cNvPr>
            <p:cNvCxnSpPr>
              <a:stCxn id="725" idx="6"/>
              <a:endCxn id="733" idx="2"/>
            </p:cNvCxnSpPr>
            <p:nvPr/>
          </p:nvCxnSpPr>
          <p:spPr>
            <a:xfrm>
              <a:off x="2398680" y="2784310"/>
              <a:ext cx="458007" cy="60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6" name="直接连接符 785">
              <a:extLst>
                <a:ext uri="{FF2B5EF4-FFF2-40B4-BE49-F238E27FC236}">
                  <a16:creationId xmlns:a16="http://schemas.microsoft.com/office/drawing/2014/main" id="{A2C51BD9-ADC3-4900-8334-AD1887DDE06B}"/>
                </a:ext>
              </a:extLst>
            </p:cNvPr>
            <p:cNvCxnSpPr>
              <a:stCxn id="728" idx="6"/>
              <a:endCxn id="736" idx="2"/>
            </p:cNvCxnSpPr>
            <p:nvPr/>
          </p:nvCxnSpPr>
          <p:spPr>
            <a:xfrm>
              <a:off x="2398680" y="3143949"/>
              <a:ext cx="458007" cy="10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87" name="文本框 786">
            <a:extLst>
              <a:ext uri="{FF2B5EF4-FFF2-40B4-BE49-F238E27FC236}">
                <a16:creationId xmlns:a16="http://schemas.microsoft.com/office/drawing/2014/main" id="{65CA82C7-D47E-4A4E-B12B-E0ACC915326E}"/>
              </a:ext>
            </a:extLst>
          </p:cNvPr>
          <p:cNvSpPr txBox="1"/>
          <p:nvPr/>
        </p:nvSpPr>
        <p:spPr>
          <a:xfrm>
            <a:off x="1086196" y="4267172"/>
            <a:ext cx="933554" cy="261610"/>
          </a:xfrm>
          <a:prstGeom prst="rect">
            <a:avLst/>
          </a:prstGeom>
          <a:noFill/>
        </p:spPr>
        <p:txBody>
          <a:bodyPr wrap="square" rtlCol="0">
            <a:spAutoFit/>
          </a:bodyPr>
          <a:lstStyle/>
          <a:p>
            <a:pPr algn="just"/>
            <a:r>
              <a:rPr lang="en-US" altLang="zh-CN" sz="1100" b="1" dirty="0"/>
              <a:t>worker1</a:t>
            </a:r>
            <a:endParaRPr lang="zh-CN" altLang="en-US" sz="1100" b="1" dirty="0"/>
          </a:p>
        </p:txBody>
      </p:sp>
      <p:sp>
        <p:nvSpPr>
          <p:cNvPr id="788" name="文本框 787">
            <a:extLst>
              <a:ext uri="{FF2B5EF4-FFF2-40B4-BE49-F238E27FC236}">
                <a16:creationId xmlns:a16="http://schemas.microsoft.com/office/drawing/2014/main" id="{8F548570-F798-48CE-9FA9-B6A3966980B9}"/>
              </a:ext>
            </a:extLst>
          </p:cNvPr>
          <p:cNvSpPr txBox="1"/>
          <p:nvPr/>
        </p:nvSpPr>
        <p:spPr>
          <a:xfrm>
            <a:off x="1730965" y="4269587"/>
            <a:ext cx="764073" cy="261610"/>
          </a:xfrm>
          <a:prstGeom prst="rect">
            <a:avLst/>
          </a:prstGeom>
          <a:noFill/>
        </p:spPr>
        <p:txBody>
          <a:bodyPr wrap="square" rtlCol="0">
            <a:spAutoFit/>
          </a:bodyPr>
          <a:lstStyle/>
          <a:p>
            <a:pPr algn="just"/>
            <a:r>
              <a:rPr lang="en-US" altLang="zh-CN" sz="1100" b="1" dirty="0"/>
              <a:t>worker2</a:t>
            </a:r>
            <a:endParaRPr lang="zh-CN" altLang="en-US" sz="1100" b="1" dirty="0"/>
          </a:p>
        </p:txBody>
      </p:sp>
      <p:sp>
        <p:nvSpPr>
          <p:cNvPr id="789" name="文本框 788">
            <a:extLst>
              <a:ext uri="{FF2B5EF4-FFF2-40B4-BE49-F238E27FC236}">
                <a16:creationId xmlns:a16="http://schemas.microsoft.com/office/drawing/2014/main" id="{6939B85B-CA1C-453E-BD7D-C5AE580C111A}"/>
              </a:ext>
            </a:extLst>
          </p:cNvPr>
          <p:cNvSpPr txBox="1"/>
          <p:nvPr/>
        </p:nvSpPr>
        <p:spPr>
          <a:xfrm>
            <a:off x="2342923" y="4281505"/>
            <a:ext cx="787162" cy="261610"/>
          </a:xfrm>
          <a:prstGeom prst="rect">
            <a:avLst/>
          </a:prstGeom>
          <a:noFill/>
        </p:spPr>
        <p:txBody>
          <a:bodyPr wrap="square" rtlCol="0">
            <a:spAutoFit/>
          </a:bodyPr>
          <a:lstStyle/>
          <a:p>
            <a:pPr algn="just"/>
            <a:r>
              <a:rPr lang="en-US" altLang="zh-CN" sz="1100" b="1" dirty="0"/>
              <a:t>worker3</a:t>
            </a:r>
            <a:endParaRPr lang="zh-CN" altLang="en-US" sz="1100" b="1" dirty="0"/>
          </a:p>
        </p:txBody>
      </p:sp>
      <p:sp>
        <p:nvSpPr>
          <p:cNvPr id="790" name="文本框 789">
            <a:extLst>
              <a:ext uri="{FF2B5EF4-FFF2-40B4-BE49-F238E27FC236}">
                <a16:creationId xmlns:a16="http://schemas.microsoft.com/office/drawing/2014/main" id="{A8F5EDBA-3701-493B-8536-F90848022AD4}"/>
              </a:ext>
            </a:extLst>
          </p:cNvPr>
          <p:cNvSpPr txBox="1"/>
          <p:nvPr/>
        </p:nvSpPr>
        <p:spPr>
          <a:xfrm>
            <a:off x="3304297" y="4281505"/>
            <a:ext cx="773081" cy="261610"/>
          </a:xfrm>
          <a:prstGeom prst="rect">
            <a:avLst/>
          </a:prstGeom>
          <a:noFill/>
        </p:spPr>
        <p:txBody>
          <a:bodyPr wrap="square" rtlCol="0">
            <a:spAutoFit/>
          </a:bodyPr>
          <a:lstStyle/>
          <a:p>
            <a:pPr algn="just"/>
            <a:r>
              <a:rPr lang="en-US" altLang="zh-CN" sz="1100" b="1" dirty="0"/>
              <a:t>worker4</a:t>
            </a:r>
            <a:endParaRPr lang="zh-CN" altLang="en-US" sz="1100" b="1" dirty="0"/>
          </a:p>
        </p:txBody>
      </p:sp>
      <p:sp>
        <p:nvSpPr>
          <p:cNvPr id="791" name="箭头: 右 137">
            <a:extLst>
              <a:ext uri="{FF2B5EF4-FFF2-40B4-BE49-F238E27FC236}">
                <a16:creationId xmlns:a16="http://schemas.microsoft.com/office/drawing/2014/main" id="{186CD58E-3BEF-4D9D-95EC-F1BC79AC3C24}"/>
              </a:ext>
            </a:extLst>
          </p:cNvPr>
          <p:cNvSpPr/>
          <p:nvPr/>
        </p:nvSpPr>
        <p:spPr>
          <a:xfrm>
            <a:off x="4106382" y="2814089"/>
            <a:ext cx="584784" cy="415062"/>
          </a:xfrm>
          <a:prstGeom prst="rightArrow">
            <a:avLst/>
          </a:prstGeom>
          <a:solidFill>
            <a:schemeClr val="accent1">
              <a:lumMod val="75000"/>
            </a:schemeClr>
          </a:solidFill>
          <a:ln w="28575">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n w="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792" name="组合 791">
            <a:extLst>
              <a:ext uri="{FF2B5EF4-FFF2-40B4-BE49-F238E27FC236}">
                <a16:creationId xmlns:a16="http://schemas.microsoft.com/office/drawing/2014/main" id="{0FE92ECC-91DE-497E-AB34-41FBF438F634}"/>
              </a:ext>
            </a:extLst>
          </p:cNvPr>
          <p:cNvGrpSpPr/>
          <p:nvPr/>
        </p:nvGrpSpPr>
        <p:grpSpPr>
          <a:xfrm>
            <a:off x="4922014" y="2444040"/>
            <a:ext cx="4357187" cy="1687753"/>
            <a:chOff x="4901478" y="1408276"/>
            <a:chExt cx="4357187" cy="1687753"/>
          </a:xfrm>
        </p:grpSpPr>
        <p:grpSp>
          <p:nvGrpSpPr>
            <p:cNvPr id="793" name="组合 792">
              <a:extLst>
                <a:ext uri="{FF2B5EF4-FFF2-40B4-BE49-F238E27FC236}">
                  <a16:creationId xmlns:a16="http://schemas.microsoft.com/office/drawing/2014/main" id="{BE4BA2DA-FF93-488C-BA04-A60536758F6B}"/>
                </a:ext>
              </a:extLst>
            </p:cNvPr>
            <p:cNvGrpSpPr/>
            <p:nvPr/>
          </p:nvGrpSpPr>
          <p:grpSpPr>
            <a:xfrm>
              <a:off x="4901478" y="1408276"/>
              <a:ext cx="542176" cy="1116123"/>
              <a:chOff x="104404" y="2081662"/>
              <a:chExt cx="542176" cy="1116123"/>
            </a:xfrm>
          </p:grpSpPr>
          <p:sp>
            <p:nvSpPr>
              <p:cNvPr id="805" name="文本框 804">
                <a:extLst>
                  <a:ext uri="{FF2B5EF4-FFF2-40B4-BE49-F238E27FC236}">
                    <a16:creationId xmlns:a16="http://schemas.microsoft.com/office/drawing/2014/main" id="{0DD1E18A-D1BB-4DE0-84EC-A74B8BF78D5B}"/>
                  </a:ext>
                </a:extLst>
              </p:cNvPr>
              <p:cNvSpPr txBox="1"/>
              <p:nvPr/>
            </p:nvSpPr>
            <p:spPr>
              <a:xfrm>
                <a:off x="380769" y="2081662"/>
                <a:ext cx="265811" cy="305763"/>
              </a:xfrm>
              <a:prstGeom prst="rect">
                <a:avLst/>
              </a:prstGeom>
              <a:noFill/>
            </p:spPr>
            <p:txBody>
              <a:bodyPr wrap="square" rtlCol="0">
                <a:spAutoFit/>
              </a:bodyPr>
              <a:lstStyle/>
              <a:p>
                <a:pPr algn="just"/>
                <a:r>
                  <a:rPr lang="en-US" altLang="zh-CN" sz="1400" b="1" dirty="0"/>
                  <a:t>1</a:t>
                </a:r>
                <a:endParaRPr lang="zh-CN" altLang="en-US" sz="1400" b="1" dirty="0"/>
              </a:p>
            </p:txBody>
          </p:sp>
          <p:sp>
            <p:nvSpPr>
              <p:cNvPr id="806" name="文本框 805">
                <a:extLst>
                  <a:ext uri="{FF2B5EF4-FFF2-40B4-BE49-F238E27FC236}">
                    <a16:creationId xmlns:a16="http://schemas.microsoft.com/office/drawing/2014/main" id="{5CD829E9-2A4B-4DCF-B8F9-73F3EAAF2AB1}"/>
                  </a:ext>
                </a:extLst>
              </p:cNvPr>
              <p:cNvSpPr txBox="1"/>
              <p:nvPr/>
            </p:nvSpPr>
            <p:spPr>
              <a:xfrm>
                <a:off x="381800" y="2348273"/>
                <a:ext cx="217555" cy="305763"/>
              </a:xfrm>
              <a:prstGeom prst="rect">
                <a:avLst/>
              </a:prstGeom>
              <a:noFill/>
            </p:spPr>
            <p:txBody>
              <a:bodyPr wrap="square" rtlCol="0">
                <a:spAutoFit/>
              </a:bodyPr>
              <a:lstStyle/>
              <a:p>
                <a:pPr algn="just"/>
                <a:r>
                  <a:rPr lang="en-US" altLang="zh-CN" sz="1400" b="1" dirty="0"/>
                  <a:t>2</a:t>
                </a:r>
                <a:endParaRPr lang="zh-CN" altLang="en-US" sz="1400" b="1" dirty="0"/>
              </a:p>
            </p:txBody>
          </p:sp>
          <p:sp>
            <p:nvSpPr>
              <p:cNvPr id="807" name="文本框 806">
                <a:extLst>
                  <a:ext uri="{FF2B5EF4-FFF2-40B4-BE49-F238E27FC236}">
                    <a16:creationId xmlns:a16="http://schemas.microsoft.com/office/drawing/2014/main" id="{DED6E4C9-0301-43B6-957D-CDCF1FE00F4D}"/>
                  </a:ext>
                </a:extLst>
              </p:cNvPr>
              <p:cNvSpPr txBox="1"/>
              <p:nvPr/>
            </p:nvSpPr>
            <p:spPr>
              <a:xfrm>
                <a:off x="394625" y="2634132"/>
                <a:ext cx="224129" cy="305763"/>
              </a:xfrm>
              <a:prstGeom prst="rect">
                <a:avLst/>
              </a:prstGeom>
              <a:noFill/>
            </p:spPr>
            <p:txBody>
              <a:bodyPr wrap="square" rtlCol="0">
                <a:spAutoFit/>
              </a:bodyPr>
              <a:lstStyle/>
              <a:p>
                <a:pPr algn="just"/>
                <a:r>
                  <a:rPr lang="en-US" altLang="zh-CN" sz="1400" b="1" dirty="0"/>
                  <a:t>3</a:t>
                </a:r>
                <a:endParaRPr lang="zh-CN" altLang="en-US" sz="1400" b="1" dirty="0"/>
              </a:p>
            </p:txBody>
          </p:sp>
          <p:sp>
            <p:nvSpPr>
              <p:cNvPr id="808" name="文本框 807">
                <a:extLst>
                  <a:ext uri="{FF2B5EF4-FFF2-40B4-BE49-F238E27FC236}">
                    <a16:creationId xmlns:a16="http://schemas.microsoft.com/office/drawing/2014/main" id="{5D94B518-FE59-465B-AD46-A1846B5CDE88}"/>
                  </a:ext>
                </a:extLst>
              </p:cNvPr>
              <p:cNvSpPr txBox="1"/>
              <p:nvPr/>
            </p:nvSpPr>
            <p:spPr>
              <a:xfrm>
                <a:off x="389394" y="2892022"/>
                <a:ext cx="220119" cy="305763"/>
              </a:xfrm>
              <a:prstGeom prst="rect">
                <a:avLst/>
              </a:prstGeom>
              <a:noFill/>
            </p:spPr>
            <p:txBody>
              <a:bodyPr wrap="square" rtlCol="0">
                <a:spAutoFit/>
              </a:bodyPr>
              <a:lstStyle/>
              <a:p>
                <a:pPr algn="just"/>
                <a:r>
                  <a:rPr lang="en-US" altLang="zh-CN" sz="1400" b="1" dirty="0"/>
                  <a:t>4</a:t>
                </a:r>
                <a:endParaRPr lang="zh-CN" altLang="en-US" sz="1400" b="1" dirty="0"/>
              </a:p>
            </p:txBody>
          </p:sp>
          <p:sp>
            <p:nvSpPr>
              <p:cNvPr id="809" name="矩形 808">
                <a:extLst>
                  <a:ext uri="{FF2B5EF4-FFF2-40B4-BE49-F238E27FC236}">
                    <a16:creationId xmlns:a16="http://schemas.microsoft.com/office/drawing/2014/main" id="{31B2E39B-0B93-4B63-8AFA-DBA35F8D122E}"/>
                  </a:ext>
                </a:extLst>
              </p:cNvPr>
              <p:cNvSpPr/>
              <p:nvPr/>
            </p:nvSpPr>
            <p:spPr>
              <a:xfrm rot="16200000">
                <a:off x="-167145" y="2429995"/>
                <a:ext cx="912429" cy="369332"/>
              </a:xfrm>
              <a:prstGeom prst="rect">
                <a:avLst/>
              </a:prstGeom>
            </p:spPr>
            <p:txBody>
              <a:bodyPr wrap="none">
                <a:spAutoFit/>
              </a:bodyPr>
              <a:lstStyle/>
              <a:p>
                <a:r>
                  <a:rPr lang="en-US" altLang="zh-CN" b="1" dirty="0"/>
                  <a:t>worker</a:t>
                </a:r>
                <a:endParaRPr lang="zh-CN" altLang="en-US" dirty="0"/>
              </a:p>
            </p:txBody>
          </p:sp>
        </p:grpSp>
        <p:grpSp>
          <p:nvGrpSpPr>
            <p:cNvPr id="794" name="组合 793">
              <a:extLst>
                <a:ext uri="{FF2B5EF4-FFF2-40B4-BE49-F238E27FC236}">
                  <a16:creationId xmlns:a16="http://schemas.microsoft.com/office/drawing/2014/main" id="{913BE36E-A01F-4926-AEA4-658CE89020B1}"/>
                </a:ext>
              </a:extLst>
            </p:cNvPr>
            <p:cNvGrpSpPr/>
            <p:nvPr/>
          </p:nvGrpSpPr>
          <p:grpSpPr>
            <a:xfrm>
              <a:off x="5542518" y="1462562"/>
              <a:ext cx="3716147" cy="1633467"/>
              <a:chOff x="5542518" y="1462562"/>
              <a:chExt cx="3716147" cy="1633467"/>
            </a:xfrm>
          </p:grpSpPr>
          <p:pic>
            <p:nvPicPr>
              <p:cNvPr id="795" name="图片 794">
                <a:extLst>
                  <a:ext uri="{FF2B5EF4-FFF2-40B4-BE49-F238E27FC236}">
                    <a16:creationId xmlns:a16="http://schemas.microsoft.com/office/drawing/2014/main" id="{DFA80CED-CB47-45F2-B342-A153EAB674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2518" y="1462562"/>
                <a:ext cx="3377477" cy="1085182"/>
              </a:xfrm>
              <a:prstGeom prst="rect">
                <a:avLst/>
              </a:prstGeom>
            </p:spPr>
          </p:pic>
          <p:grpSp>
            <p:nvGrpSpPr>
              <p:cNvPr id="796" name="组合 795">
                <a:extLst>
                  <a:ext uri="{FF2B5EF4-FFF2-40B4-BE49-F238E27FC236}">
                    <a16:creationId xmlns:a16="http://schemas.microsoft.com/office/drawing/2014/main" id="{9D323413-E6CA-4EEB-B9D8-C8D49AF40879}"/>
                  </a:ext>
                </a:extLst>
              </p:cNvPr>
              <p:cNvGrpSpPr/>
              <p:nvPr/>
            </p:nvGrpSpPr>
            <p:grpSpPr>
              <a:xfrm>
                <a:off x="5727003" y="2553882"/>
                <a:ext cx="3531662" cy="542147"/>
                <a:chOff x="5727003" y="2553882"/>
                <a:chExt cx="3531662" cy="542147"/>
              </a:xfrm>
            </p:grpSpPr>
            <p:sp>
              <p:nvSpPr>
                <p:cNvPr id="797" name="矩形 796">
                  <a:extLst>
                    <a:ext uri="{FF2B5EF4-FFF2-40B4-BE49-F238E27FC236}">
                      <a16:creationId xmlns:a16="http://schemas.microsoft.com/office/drawing/2014/main" id="{712EC82F-8D1B-4742-9EFB-D7908F432FB3}"/>
                    </a:ext>
                  </a:extLst>
                </p:cNvPr>
                <p:cNvSpPr/>
                <p:nvPr/>
              </p:nvSpPr>
              <p:spPr>
                <a:xfrm>
                  <a:off x="5727003" y="2872226"/>
                  <a:ext cx="319808" cy="18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8" name="矩形 797">
                  <a:extLst>
                    <a:ext uri="{FF2B5EF4-FFF2-40B4-BE49-F238E27FC236}">
                      <a16:creationId xmlns:a16="http://schemas.microsoft.com/office/drawing/2014/main" id="{27910C9F-CEBB-40C3-AE34-FFEE96978AFE}"/>
                    </a:ext>
                  </a:extLst>
                </p:cNvPr>
                <p:cNvSpPr/>
                <p:nvPr/>
              </p:nvSpPr>
              <p:spPr>
                <a:xfrm>
                  <a:off x="6790461" y="2867296"/>
                  <a:ext cx="319808" cy="18011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9" name="矩形 798">
                  <a:extLst>
                    <a:ext uri="{FF2B5EF4-FFF2-40B4-BE49-F238E27FC236}">
                      <a16:creationId xmlns:a16="http://schemas.microsoft.com/office/drawing/2014/main" id="{82989A50-4F15-4A65-AD81-880504B0581A}"/>
                    </a:ext>
                  </a:extLst>
                </p:cNvPr>
                <p:cNvSpPr/>
                <p:nvPr/>
              </p:nvSpPr>
              <p:spPr>
                <a:xfrm>
                  <a:off x="7938790" y="2860398"/>
                  <a:ext cx="319808" cy="180110"/>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0" name="文本框 799">
                  <a:extLst>
                    <a:ext uri="{FF2B5EF4-FFF2-40B4-BE49-F238E27FC236}">
                      <a16:creationId xmlns:a16="http://schemas.microsoft.com/office/drawing/2014/main" id="{4D710151-5E4E-4E0F-A8D4-24B44E41D751}"/>
                    </a:ext>
                  </a:extLst>
                </p:cNvPr>
                <p:cNvSpPr txBox="1"/>
                <p:nvPr/>
              </p:nvSpPr>
              <p:spPr>
                <a:xfrm>
                  <a:off x="6048319" y="2834419"/>
                  <a:ext cx="933554" cy="261610"/>
                </a:xfrm>
                <a:prstGeom prst="rect">
                  <a:avLst/>
                </a:prstGeom>
                <a:noFill/>
              </p:spPr>
              <p:txBody>
                <a:bodyPr wrap="square" rtlCol="0">
                  <a:spAutoFit/>
                </a:bodyPr>
                <a:lstStyle/>
                <a:p>
                  <a:pPr algn="just"/>
                  <a:r>
                    <a:rPr lang="zh-CN" altLang="en-US" sz="1100" b="1" dirty="0"/>
                    <a:t>前向传播</a:t>
                  </a:r>
                </a:p>
              </p:txBody>
            </p:sp>
            <p:sp>
              <p:nvSpPr>
                <p:cNvPr id="801" name="文本框 800">
                  <a:extLst>
                    <a:ext uri="{FF2B5EF4-FFF2-40B4-BE49-F238E27FC236}">
                      <a16:creationId xmlns:a16="http://schemas.microsoft.com/office/drawing/2014/main" id="{CB8526DC-1330-40D5-B2D0-B4979ACE09D6}"/>
                    </a:ext>
                  </a:extLst>
                </p:cNvPr>
                <p:cNvSpPr txBox="1"/>
                <p:nvPr/>
              </p:nvSpPr>
              <p:spPr>
                <a:xfrm>
                  <a:off x="7110269" y="2826546"/>
                  <a:ext cx="933554" cy="261610"/>
                </a:xfrm>
                <a:prstGeom prst="rect">
                  <a:avLst/>
                </a:prstGeom>
                <a:noFill/>
              </p:spPr>
              <p:txBody>
                <a:bodyPr wrap="square" rtlCol="0">
                  <a:spAutoFit/>
                </a:bodyPr>
                <a:lstStyle/>
                <a:p>
                  <a:pPr algn="just"/>
                  <a:r>
                    <a:rPr lang="zh-CN" altLang="en-US" sz="1100" b="1" dirty="0"/>
                    <a:t>反向传播</a:t>
                  </a:r>
                </a:p>
              </p:txBody>
            </p:sp>
            <p:sp>
              <p:nvSpPr>
                <p:cNvPr id="802" name="文本框 801">
                  <a:extLst>
                    <a:ext uri="{FF2B5EF4-FFF2-40B4-BE49-F238E27FC236}">
                      <a16:creationId xmlns:a16="http://schemas.microsoft.com/office/drawing/2014/main" id="{6DCBD4CD-19B1-4F7A-BD85-A9073EF079A1}"/>
                    </a:ext>
                  </a:extLst>
                </p:cNvPr>
                <p:cNvSpPr txBox="1"/>
                <p:nvPr/>
              </p:nvSpPr>
              <p:spPr>
                <a:xfrm>
                  <a:off x="8325111" y="2809058"/>
                  <a:ext cx="933554" cy="261610"/>
                </a:xfrm>
                <a:prstGeom prst="rect">
                  <a:avLst/>
                </a:prstGeom>
                <a:noFill/>
              </p:spPr>
              <p:txBody>
                <a:bodyPr wrap="square" rtlCol="0">
                  <a:spAutoFit/>
                </a:bodyPr>
                <a:lstStyle/>
                <a:p>
                  <a:pPr algn="just"/>
                  <a:r>
                    <a:rPr lang="zh-CN" altLang="en-US" sz="1100" b="1" dirty="0"/>
                    <a:t>空闲</a:t>
                  </a:r>
                </a:p>
              </p:txBody>
            </p:sp>
            <p:cxnSp>
              <p:nvCxnSpPr>
                <p:cNvPr id="803" name="直接箭头连接符 802">
                  <a:extLst>
                    <a:ext uri="{FF2B5EF4-FFF2-40B4-BE49-F238E27FC236}">
                      <a16:creationId xmlns:a16="http://schemas.microsoft.com/office/drawing/2014/main" id="{4613271F-260F-4C1A-847E-5DEC8A5FE863}"/>
                    </a:ext>
                  </a:extLst>
                </p:cNvPr>
                <p:cNvCxnSpPr/>
                <p:nvPr/>
              </p:nvCxnSpPr>
              <p:spPr>
                <a:xfrm>
                  <a:off x="5803111" y="2653581"/>
                  <a:ext cx="2173748" cy="4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4" name="文本框 803">
                  <a:extLst>
                    <a:ext uri="{FF2B5EF4-FFF2-40B4-BE49-F238E27FC236}">
                      <a16:creationId xmlns:a16="http://schemas.microsoft.com/office/drawing/2014/main" id="{D522B561-33BB-436A-ACD6-5826F63010B4}"/>
                    </a:ext>
                  </a:extLst>
                </p:cNvPr>
                <p:cNvSpPr txBox="1"/>
                <p:nvPr/>
              </p:nvSpPr>
              <p:spPr>
                <a:xfrm>
                  <a:off x="8045581" y="2553882"/>
                  <a:ext cx="933554" cy="261610"/>
                </a:xfrm>
                <a:prstGeom prst="rect">
                  <a:avLst/>
                </a:prstGeom>
                <a:noFill/>
              </p:spPr>
              <p:txBody>
                <a:bodyPr wrap="square" rtlCol="0">
                  <a:spAutoFit/>
                </a:bodyPr>
                <a:lstStyle/>
                <a:p>
                  <a:pPr algn="just"/>
                  <a:r>
                    <a:rPr lang="zh-CN" altLang="en-US" sz="1100" b="1" dirty="0"/>
                    <a:t>时间片</a:t>
                  </a:r>
                </a:p>
              </p:txBody>
            </p:sp>
          </p:grpSp>
        </p:grpSp>
      </p:grpSp>
      <p:sp>
        <p:nvSpPr>
          <p:cNvPr id="810" name="椭圆 809">
            <a:extLst>
              <a:ext uri="{FF2B5EF4-FFF2-40B4-BE49-F238E27FC236}">
                <a16:creationId xmlns:a16="http://schemas.microsoft.com/office/drawing/2014/main" id="{27E43E80-712B-4938-BCEA-B194BAD05007}"/>
              </a:ext>
            </a:extLst>
          </p:cNvPr>
          <p:cNvSpPr/>
          <p:nvPr/>
        </p:nvSpPr>
        <p:spPr>
          <a:xfrm>
            <a:off x="7686675" y="2332355"/>
            <a:ext cx="921385" cy="644525"/>
          </a:xfrm>
          <a:prstGeom prst="ellipse">
            <a:avLst/>
          </a:prstGeom>
          <a:solidFill>
            <a:srgbClr val="FFFFFF">
              <a:alpha val="89804"/>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FF0000"/>
                </a:solidFill>
              </a:rPr>
              <a:t>IDLE</a:t>
            </a:r>
            <a:endParaRPr lang="zh-CN" altLang="en-US" b="1" dirty="0">
              <a:solidFill>
                <a:srgbClr val="FF0000"/>
              </a:solidFill>
            </a:endParaRPr>
          </a:p>
        </p:txBody>
      </p:sp>
      <p:sp>
        <p:nvSpPr>
          <p:cNvPr id="811" name="椭圆 810">
            <a:extLst>
              <a:ext uri="{FF2B5EF4-FFF2-40B4-BE49-F238E27FC236}">
                <a16:creationId xmlns:a16="http://schemas.microsoft.com/office/drawing/2014/main" id="{ABDA9E4B-5372-41EF-A812-297E1E123D7C}"/>
              </a:ext>
            </a:extLst>
          </p:cNvPr>
          <p:cNvSpPr/>
          <p:nvPr/>
        </p:nvSpPr>
        <p:spPr>
          <a:xfrm>
            <a:off x="6822479" y="3045054"/>
            <a:ext cx="907503" cy="644291"/>
          </a:xfrm>
          <a:prstGeom prst="ellipse">
            <a:avLst/>
          </a:prstGeom>
          <a:solidFill>
            <a:srgbClr val="FFFFFF">
              <a:alpha val="89804"/>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FF0000"/>
                </a:solidFill>
              </a:rPr>
              <a:t>IDLE</a:t>
            </a:r>
            <a:endParaRPr lang="zh-CN" altLang="en-US" b="1" dirty="0">
              <a:solidFill>
                <a:srgbClr val="FF0000"/>
              </a:solidFill>
            </a:endParaRPr>
          </a:p>
        </p:txBody>
      </p:sp>
      <p:sp>
        <p:nvSpPr>
          <p:cNvPr id="812" name="椭圆 811">
            <a:extLst>
              <a:ext uri="{FF2B5EF4-FFF2-40B4-BE49-F238E27FC236}">
                <a16:creationId xmlns:a16="http://schemas.microsoft.com/office/drawing/2014/main" id="{DFAF0D63-376F-47B0-A302-2C667AF0E5DF}"/>
              </a:ext>
            </a:extLst>
          </p:cNvPr>
          <p:cNvSpPr/>
          <p:nvPr/>
        </p:nvSpPr>
        <p:spPr>
          <a:xfrm>
            <a:off x="5968626" y="2282349"/>
            <a:ext cx="941895" cy="644291"/>
          </a:xfrm>
          <a:prstGeom prst="ellipse">
            <a:avLst/>
          </a:prstGeom>
          <a:solidFill>
            <a:srgbClr val="FFFFFF">
              <a:alpha val="89804"/>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FF0000"/>
                </a:solidFill>
              </a:rPr>
              <a:t>IDLE</a:t>
            </a:r>
            <a:endParaRPr lang="zh-CN" altLang="en-US" b="1" dirty="0">
              <a:solidFill>
                <a:srgbClr val="FF0000"/>
              </a:solidFill>
            </a:endParaRPr>
          </a:p>
        </p:txBody>
      </p:sp>
      <p:sp>
        <p:nvSpPr>
          <p:cNvPr id="813" name="矩形 812">
            <a:extLst>
              <a:ext uri="{FF2B5EF4-FFF2-40B4-BE49-F238E27FC236}">
                <a16:creationId xmlns:a16="http://schemas.microsoft.com/office/drawing/2014/main" id="{A2FB0F5B-F650-4419-8C5B-B17B7506BAB9}"/>
              </a:ext>
            </a:extLst>
          </p:cNvPr>
          <p:cNvSpPr/>
          <p:nvPr/>
        </p:nvSpPr>
        <p:spPr>
          <a:xfrm>
            <a:off x="1671849" y="4594303"/>
            <a:ext cx="319808" cy="18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4" name="矩形 813">
            <a:extLst>
              <a:ext uri="{FF2B5EF4-FFF2-40B4-BE49-F238E27FC236}">
                <a16:creationId xmlns:a16="http://schemas.microsoft.com/office/drawing/2014/main" id="{0EEC9E2B-5620-4156-B98E-16924E777B66}"/>
              </a:ext>
            </a:extLst>
          </p:cNvPr>
          <p:cNvSpPr/>
          <p:nvPr/>
        </p:nvSpPr>
        <p:spPr>
          <a:xfrm>
            <a:off x="2735307" y="4589373"/>
            <a:ext cx="319808" cy="18011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5" name="文本框 814">
            <a:extLst>
              <a:ext uri="{FF2B5EF4-FFF2-40B4-BE49-F238E27FC236}">
                <a16:creationId xmlns:a16="http://schemas.microsoft.com/office/drawing/2014/main" id="{45CB7B79-C8F8-48C0-9E28-83A93ADE0215}"/>
              </a:ext>
            </a:extLst>
          </p:cNvPr>
          <p:cNvSpPr txBox="1"/>
          <p:nvPr/>
        </p:nvSpPr>
        <p:spPr>
          <a:xfrm>
            <a:off x="1993165" y="4556496"/>
            <a:ext cx="933554" cy="261610"/>
          </a:xfrm>
          <a:prstGeom prst="rect">
            <a:avLst/>
          </a:prstGeom>
          <a:noFill/>
        </p:spPr>
        <p:txBody>
          <a:bodyPr wrap="square" rtlCol="0">
            <a:spAutoFit/>
          </a:bodyPr>
          <a:lstStyle/>
          <a:p>
            <a:pPr algn="just"/>
            <a:r>
              <a:rPr lang="zh-CN" altLang="en-US" sz="1100" b="1" dirty="0"/>
              <a:t>前向传播</a:t>
            </a:r>
          </a:p>
        </p:txBody>
      </p:sp>
      <p:sp>
        <p:nvSpPr>
          <p:cNvPr id="816" name="文本框 815">
            <a:extLst>
              <a:ext uri="{FF2B5EF4-FFF2-40B4-BE49-F238E27FC236}">
                <a16:creationId xmlns:a16="http://schemas.microsoft.com/office/drawing/2014/main" id="{3CC20AA3-6B59-4090-A497-CC3289F98161}"/>
              </a:ext>
            </a:extLst>
          </p:cNvPr>
          <p:cNvSpPr txBox="1"/>
          <p:nvPr/>
        </p:nvSpPr>
        <p:spPr>
          <a:xfrm>
            <a:off x="3055115" y="4548623"/>
            <a:ext cx="933554" cy="261610"/>
          </a:xfrm>
          <a:prstGeom prst="rect">
            <a:avLst/>
          </a:prstGeom>
          <a:noFill/>
        </p:spPr>
        <p:txBody>
          <a:bodyPr wrap="square" rtlCol="0">
            <a:spAutoFit/>
          </a:bodyPr>
          <a:lstStyle/>
          <a:p>
            <a:pPr algn="just"/>
            <a:r>
              <a:rPr lang="zh-CN" altLang="en-US" sz="1100" b="1" dirty="0"/>
              <a:t>反向传播</a:t>
            </a:r>
          </a:p>
        </p:txBody>
      </p:sp>
      <p:sp>
        <p:nvSpPr>
          <p:cNvPr id="817" name="流程图: 磁盘 816">
            <a:extLst>
              <a:ext uri="{FF2B5EF4-FFF2-40B4-BE49-F238E27FC236}">
                <a16:creationId xmlns:a16="http://schemas.microsoft.com/office/drawing/2014/main" id="{DAC9DB48-9320-4A6E-87AA-25FB9DB84ADF}"/>
              </a:ext>
            </a:extLst>
          </p:cNvPr>
          <p:cNvSpPr/>
          <p:nvPr/>
        </p:nvSpPr>
        <p:spPr>
          <a:xfrm>
            <a:off x="195010" y="2405391"/>
            <a:ext cx="551129" cy="546465"/>
          </a:xfrm>
          <a:prstGeom prst="flowChartMagneticDisk">
            <a:avLst/>
          </a:prstGeom>
          <a:solidFill>
            <a:schemeClr val="accent1">
              <a:lumMod val="75000"/>
            </a:schemeClr>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dirty="0"/>
              <a:t>1</a:t>
            </a:r>
            <a:endParaRPr lang="zh-CN" altLang="en-US" dirty="0"/>
          </a:p>
        </p:txBody>
      </p:sp>
      <p:sp>
        <p:nvSpPr>
          <p:cNvPr id="818" name="右箭头 22">
            <a:extLst>
              <a:ext uri="{FF2B5EF4-FFF2-40B4-BE49-F238E27FC236}">
                <a16:creationId xmlns:a16="http://schemas.microsoft.com/office/drawing/2014/main" id="{D7E1E05A-88F5-4315-A0EE-11E1CDB0BF9C}"/>
              </a:ext>
            </a:extLst>
          </p:cNvPr>
          <p:cNvSpPr/>
          <p:nvPr/>
        </p:nvSpPr>
        <p:spPr>
          <a:xfrm>
            <a:off x="898664" y="2530464"/>
            <a:ext cx="187533" cy="3379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9" name="流程图: 磁盘 818">
            <a:extLst>
              <a:ext uri="{FF2B5EF4-FFF2-40B4-BE49-F238E27FC236}">
                <a16:creationId xmlns:a16="http://schemas.microsoft.com/office/drawing/2014/main" id="{71AAF10F-BD97-440C-9FEB-BF3461B018B5}"/>
              </a:ext>
            </a:extLst>
          </p:cNvPr>
          <p:cNvSpPr/>
          <p:nvPr/>
        </p:nvSpPr>
        <p:spPr>
          <a:xfrm>
            <a:off x="202469" y="2405390"/>
            <a:ext cx="551129" cy="546465"/>
          </a:xfrm>
          <a:prstGeom prst="flowChartMagneticDisk">
            <a:avLst/>
          </a:prstGeom>
          <a:solidFill>
            <a:schemeClr val="accent1">
              <a:lumMod val="75000"/>
            </a:schemeClr>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dirty="0"/>
              <a:t>2</a:t>
            </a:r>
            <a:endParaRPr lang="zh-CN" altLang="en-US" dirty="0"/>
          </a:p>
        </p:txBody>
      </p:sp>
      <p:sp>
        <p:nvSpPr>
          <p:cNvPr id="820" name="矩形 819">
            <a:extLst>
              <a:ext uri="{FF2B5EF4-FFF2-40B4-BE49-F238E27FC236}">
                <a16:creationId xmlns:a16="http://schemas.microsoft.com/office/drawing/2014/main" id="{47558C63-5698-4B58-9DFE-9E95D5F4EEF0}"/>
              </a:ext>
            </a:extLst>
          </p:cNvPr>
          <p:cNvSpPr/>
          <p:nvPr/>
        </p:nvSpPr>
        <p:spPr>
          <a:xfrm>
            <a:off x="1730965" y="5078183"/>
            <a:ext cx="6203359" cy="8383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每个时间片只有一块</a:t>
            </a:r>
            <a:r>
              <a:rPr lang="en-US" altLang="zh-CN" dirty="0">
                <a:solidFill>
                  <a:schemeClr val="tx1"/>
                </a:solidFill>
                <a:latin typeface="微软雅黑" panose="020B0503020204020204" pitchFamily="34" charset="-122"/>
                <a:ea typeface="微软雅黑" panose="020B0503020204020204" pitchFamily="34" charset="-122"/>
              </a:rPr>
              <a:t>GPU</a:t>
            </a:r>
            <a:r>
              <a:rPr lang="zh-CN" altLang="en-US" dirty="0">
                <a:solidFill>
                  <a:schemeClr val="tx1"/>
                </a:solidFill>
                <a:latin typeface="微软雅黑" panose="020B0503020204020204" pitchFamily="34" charset="-122"/>
                <a:ea typeface="微软雅黑" panose="020B0503020204020204" pitchFamily="34" charset="-122"/>
              </a:rPr>
              <a:t>在工作</a:t>
            </a:r>
            <a:endParaRPr lang="en-US" altLang="zh-CN" dirty="0">
              <a:solidFill>
                <a:schemeClr val="tx1"/>
              </a:solidFill>
              <a:latin typeface="微软雅黑" panose="020B0503020204020204" pitchFamily="34" charset="-122"/>
              <a:ea typeface="微软雅黑" panose="020B0503020204020204" pitchFamily="34" charset="-122"/>
            </a:endParaRPr>
          </a:p>
          <a:p>
            <a:pPr algn="ctr"/>
            <a:r>
              <a:rPr lang="zh-CN" altLang="en-US" dirty="0">
                <a:solidFill>
                  <a:schemeClr val="tx1"/>
                </a:solidFill>
                <a:latin typeface="微软雅黑" panose="020B0503020204020204" pitchFamily="34" charset="-122"/>
                <a:ea typeface="微软雅黑" panose="020B0503020204020204" pitchFamily="34" charset="-122"/>
              </a:rPr>
              <a:t>模型并行由于计算存在依赖导致</a:t>
            </a:r>
            <a:r>
              <a:rPr lang="zh-CN" altLang="en-US" b="1" dirty="0">
                <a:solidFill>
                  <a:srgbClr val="FF0000"/>
                </a:solidFill>
                <a:latin typeface="微软雅黑" panose="020B0503020204020204" pitchFamily="34" charset="-122"/>
                <a:ea typeface="微软雅黑" panose="020B0503020204020204" pitchFamily="34" charset="-122"/>
              </a:rPr>
              <a:t>计算资源利用率低</a:t>
            </a:r>
          </a:p>
        </p:txBody>
      </p:sp>
      <p:grpSp>
        <p:nvGrpSpPr>
          <p:cNvPr id="821" name="组合 820">
            <a:extLst>
              <a:ext uri="{FF2B5EF4-FFF2-40B4-BE49-F238E27FC236}">
                <a16:creationId xmlns:a16="http://schemas.microsoft.com/office/drawing/2014/main" id="{61CD966D-2573-4D7C-A710-54193F231C7B}"/>
              </a:ext>
            </a:extLst>
          </p:cNvPr>
          <p:cNvGrpSpPr/>
          <p:nvPr/>
        </p:nvGrpSpPr>
        <p:grpSpPr>
          <a:xfrm>
            <a:off x="1327040" y="1239432"/>
            <a:ext cx="2660610" cy="2948135"/>
            <a:chOff x="470514" y="783356"/>
            <a:chExt cx="2660610" cy="2948135"/>
          </a:xfrm>
        </p:grpSpPr>
        <p:sp>
          <p:nvSpPr>
            <p:cNvPr id="822" name="圆角矩形 1051">
              <a:extLst>
                <a:ext uri="{FF2B5EF4-FFF2-40B4-BE49-F238E27FC236}">
                  <a16:creationId xmlns:a16="http://schemas.microsoft.com/office/drawing/2014/main" id="{9DE6A9C4-8E20-4733-B2B8-736DFE97A68B}"/>
                </a:ext>
              </a:extLst>
            </p:cNvPr>
            <p:cNvSpPr/>
            <p:nvPr/>
          </p:nvSpPr>
          <p:spPr>
            <a:xfrm>
              <a:off x="2095093" y="783356"/>
              <a:ext cx="1036031" cy="2948135"/>
            </a:xfrm>
            <a:prstGeom prst="roundRect">
              <a:avLst/>
            </a:prstGeom>
            <a:solidFill>
              <a:schemeClr val="accent1">
                <a:lumMod val="20000"/>
                <a:lumOff val="80000"/>
              </a:schemeClr>
            </a:solidFill>
            <a:ln w="28575" cap="flat" cmpd="sng" algn="ctr">
              <a:solidFill>
                <a:schemeClr val="bg2">
                  <a:lumMod val="75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23" name="圆角矩形 1052">
              <a:extLst>
                <a:ext uri="{FF2B5EF4-FFF2-40B4-BE49-F238E27FC236}">
                  <a16:creationId xmlns:a16="http://schemas.microsoft.com/office/drawing/2014/main" id="{4A771294-8D9B-457F-A6AC-B5846D633B31}"/>
                </a:ext>
              </a:extLst>
            </p:cNvPr>
            <p:cNvSpPr/>
            <p:nvPr/>
          </p:nvSpPr>
          <p:spPr>
            <a:xfrm>
              <a:off x="1525498" y="783356"/>
              <a:ext cx="328989" cy="2948135"/>
            </a:xfrm>
            <a:prstGeom prst="roundRect">
              <a:avLst/>
            </a:prstGeom>
            <a:solidFill>
              <a:schemeClr val="accent1">
                <a:lumMod val="20000"/>
                <a:lumOff val="80000"/>
              </a:schemeClr>
            </a:solidFill>
            <a:ln w="28575" cap="flat" cmpd="sng" algn="ctr">
              <a:solidFill>
                <a:schemeClr val="bg2">
                  <a:lumMod val="75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24" name="圆角矩形 1053">
              <a:extLst>
                <a:ext uri="{FF2B5EF4-FFF2-40B4-BE49-F238E27FC236}">
                  <a16:creationId xmlns:a16="http://schemas.microsoft.com/office/drawing/2014/main" id="{1BFA3114-6481-4624-A012-78BCA2CC1040}"/>
                </a:ext>
              </a:extLst>
            </p:cNvPr>
            <p:cNvSpPr/>
            <p:nvPr/>
          </p:nvSpPr>
          <p:spPr>
            <a:xfrm>
              <a:off x="987139" y="783356"/>
              <a:ext cx="328989" cy="2948135"/>
            </a:xfrm>
            <a:prstGeom prst="roundRect">
              <a:avLst/>
            </a:prstGeom>
            <a:solidFill>
              <a:schemeClr val="accent1">
                <a:lumMod val="20000"/>
                <a:lumOff val="80000"/>
              </a:schemeClr>
            </a:solidFill>
            <a:ln w="28575" cap="flat" cmpd="sng" algn="ctr">
              <a:solidFill>
                <a:schemeClr val="bg2">
                  <a:lumMod val="75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25" name="圆角矩形 1054">
              <a:extLst>
                <a:ext uri="{FF2B5EF4-FFF2-40B4-BE49-F238E27FC236}">
                  <a16:creationId xmlns:a16="http://schemas.microsoft.com/office/drawing/2014/main" id="{46241D43-D2CE-495D-8EAA-FB6AE9E19E2C}"/>
                </a:ext>
              </a:extLst>
            </p:cNvPr>
            <p:cNvSpPr/>
            <p:nvPr/>
          </p:nvSpPr>
          <p:spPr>
            <a:xfrm>
              <a:off x="470514" y="783356"/>
              <a:ext cx="328989" cy="2948135"/>
            </a:xfrm>
            <a:prstGeom prst="roundRect">
              <a:avLst/>
            </a:prstGeom>
            <a:solidFill>
              <a:schemeClr val="accent1">
                <a:lumMod val="20000"/>
                <a:lumOff val="80000"/>
              </a:schemeClr>
            </a:solidFill>
            <a:ln w="28575" cap="flat" cmpd="sng" algn="ctr">
              <a:solidFill>
                <a:schemeClr val="bg2">
                  <a:lumMod val="75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26" name="椭圆 825">
              <a:extLst>
                <a:ext uri="{FF2B5EF4-FFF2-40B4-BE49-F238E27FC236}">
                  <a16:creationId xmlns:a16="http://schemas.microsoft.com/office/drawing/2014/main" id="{2F7F9484-AD67-4F52-9296-A6D33A2E3D90}"/>
                </a:ext>
              </a:extLst>
            </p:cNvPr>
            <p:cNvSpPr/>
            <p:nvPr/>
          </p:nvSpPr>
          <p:spPr>
            <a:xfrm>
              <a:off x="539528" y="1967680"/>
              <a:ext cx="173182" cy="180110"/>
            </a:xfrm>
            <a:prstGeom prst="ellipse">
              <a:avLst/>
            </a:prstGeom>
            <a:solidFill>
              <a:srgbClr val="2E75B6"/>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solidFill>
                    <a:schemeClr val="bg1"/>
                  </a:solidFill>
                </a:rPr>
                <a:t>2</a:t>
              </a:r>
              <a:endParaRPr lang="zh-CN" altLang="en-US" sz="1100" dirty="0">
                <a:solidFill>
                  <a:schemeClr val="bg1"/>
                </a:solidFill>
              </a:endParaRPr>
            </a:p>
          </p:txBody>
        </p:sp>
        <p:sp>
          <p:nvSpPr>
            <p:cNvPr id="827" name="椭圆 826">
              <a:extLst>
                <a:ext uri="{FF2B5EF4-FFF2-40B4-BE49-F238E27FC236}">
                  <a16:creationId xmlns:a16="http://schemas.microsoft.com/office/drawing/2014/main" id="{312E1A75-2369-48F8-8EA1-1A51EA504B87}"/>
                </a:ext>
              </a:extLst>
            </p:cNvPr>
            <p:cNvSpPr/>
            <p:nvPr/>
          </p:nvSpPr>
          <p:spPr>
            <a:xfrm>
              <a:off x="539528" y="1612352"/>
              <a:ext cx="173182" cy="180110"/>
            </a:xfrm>
            <a:prstGeom prst="ellipse">
              <a:avLst/>
            </a:prstGeom>
            <a:solidFill>
              <a:srgbClr val="2E75B6"/>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solidFill>
                    <a:schemeClr val="bg1"/>
                  </a:solidFill>
                </a:rPr>
                <a:t>2</a:t>
              </a:r>
              <a:endParaRPr lang="zh-CN" altLang="en-US" sz="1100" dirty="0">
                <a:solidFill>
                  <a:schemeClr val="bg1"/>
                </a:solidFill>
              </a:endParaRPr>
            </a:p>
          </p:txBody>
        </p:sp>
        <p:sp>
          <p:nvSpPr>
            <p:cNvPr id="828" name="椭圆 827">
              <a:extLst>
                <a:ext uri="{FF2B5EF4-FFF2-40B4-BE49-F238E27FC236}">
                  <a16:creationId xmlns:a16="http://schemas.microsoft.com/office/drawing/2014/main" id="{2983CF07-551A-4373-921E-C5845AC9E46C}"/>
                </a:ext>
              </a:extLst>
            </p:cNvPr>
            <p:cNvSpPr/>
            <p:nvPr/>
          </p:nvSpPr>
          <p:spPr>
            <a:xfrm>
              <a:off x="539528" y="2677602"/>
              <a:ext cx="173182" cy="180110"/>
            </a:xfrm>
            <a:prstGeom prst="ellipse">
              <a:avLst/>
            </a:prstGeom>
            <a:solidFill>
              <a:srgbClr val="2E75B6"/>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solidFill>
                    <a:schemeClr val="bg1"/>
                  </a:solidFill>
                </a:rPr>
                <a:t>2</a:t>
              </a:r>
              <a:endParaRPr lang="zh-CN" altLang="en-US" sz="1100" dirty="0">
                <a:solidFill>
                  <a:schemeClr val="bg1"/>
                </a:solidFill>
              </a:endParaRPr>
            </a:p>
          </p:txBody>
        </p:sp>
        <p:sp>
          <p:nvSpPr>
            <p:cNvPr id="829" name="椭圆 828">
              <a:extLst>
                <a:ext uri="{FF2B5EF4-FFF2-40B4-BE49-F238E27FC236}">
                  <a16:creationId xmlns:a16="http://schemas.microsoft.com/office/drawing/2014/main" id="{31D4BA9C-8010-4A51-8368-D166E20633FE}"/>
                </a:ext>
              </a:extLst>
            </p:cNvPr>
            <p:cNvSpPr/>
            <p:nvPr/>
          </p:nvSpPr>
          <p:spPr>
            <a:xfrm>
              <a:off x="539528" y="2322274"/>
              <a:ext cx="173182" cy="180110"/>
            </a:xfrm>
            <a:prstGeom prst="ellipse">
              <a:avLst/>
            </a:prstGeom>
            <a:solidFill>
              <a:srgbClr val="2E75B6"/>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solidFill>
                    <a:schemeClr val="bg1"/>
                  </a:solidFill>
                </a:rPr>
                <a:t>2</a:t>
              </a:r>
              <a:endParaRPr lang="zh-CN" altLang="en-US" sz="1100" dirty="0">
                <a:solidFill>
                  <a:schemeClr val="bg1"/>
                </a:solidFill>
              </a:endParaRPr>
            </a:p>
          </p:txBody>
        </p:sp>
        <p:sp>
          <p:nvSpPr>
            <p:cNvPr id="830" name="椭圆 829">
              <a:extLst>
                <a:ext uri="{FF2B5EF4-FFF2-40B4-BE49-F238E27FC236}">
                  <a16:creationId xmlns:a16="http://schemas.microsoft.com/office/drawing/2014/main" id="{437FFB5E-2B8E-485E-A958-1572357DDD85}"/>
                </a:ext>
              </a:extLst>
            </p:cNvPr>
            <p:cNvSpPr/>
            <p:nvPr/>
          </p:nvSpPr>
          <p:spPr>
            <a:xfrm>
              <a:off x="1065999" y="1973954"/>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831" name="椭圆 830">
              <a:extLst>
                <a:ext uri="{FF2B5EF4-FFF2-40B4-BE49-F238E27FC236}">
                  <a16:creationId xmlns:a16="http://schemas.microsoft.com/office/drawing/2014/main" id="{2B3F46DC-8B65-452E-B56E-64B46E98AF1B}"/>
                </a:ext>
              </a:extLst>
            </p:cNvPr>
            <p:cNvSpPr/>
            <p:nvPr/>
          </p:nvSpPr>
          <p:spPr>
            <a:xfrm>
              <a:off x="1065999" y="1618626"/>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832" name="椭圆 831">
              <a:extLst>
                <a:ext uri="{FF2B5EF4-FFF2-40B4-BE49-F238E27FC236}">
                  <a16:creationId xmlns:a16="http://schemas.microsoft.com/office/drawing/2014/main" id="{1F9960F0-1850-4E89-8CCF-B8F4539E2A7C}"/>
                </a:ext>
              </a:extLst>
            </p:cNvPr>
            <p:cNvSpPr/>
            <p:nvPr/>
          </p:nvSpPr>
          <p:spPr>
            <a:xfrm>
              <a:off x="1065999" y="2683876"/>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833" name="椭圆 832">
              <a:extLst>
                <a:ext uri="{FF2B5EF4-FFF2-40B4-BE49-F238E27FC236}">
                  <a16:creationId xmlns:a16="http://schemas.microsoft.com/office/drawing/2014/main" id="{4A732C5A-E483-4856-A2D5-E08A6D55DE70}"/>
                </a:ext>
              </a:extLst>
            </p:cNvPr>
            <p:cNvSpPr/>
            <p:nvPr/>
          </p:nvSpPr>
          <p:spPr>
            <a:xfrm>
              <a:off x="1065999" y="2328548"/>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834" name="椭圆 833">
              <a:extLst>
                <a:ext uri="{FF2B5EF4-FFF2-40B4-BE49-F238E27FC236}">
                  <a16:creationId xmlns:a16="http://schemas.microsoft.com/office/drawing/2014/main" id="{5306A471-F533-41B1-9870-0196DF9383DF}"/>
                </a:ext>
              </a:extLst>
            </p:cNvPr>
            <p:cNvSpPr/>
            <p:nvPr/>
          </p:nvSpPr>
          <p:spPr>
            <a:xfrm>
              <a:off x="1637492" y="1280467"/>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835" name="椭圆 834">
              <a:extLst>
                <a:ext uri="{FF2B5EF4-FFF2-40B4-BE49-F238E27FC236}">
                  <a16:creationId xmlns:a16="http://schemas.microsoft.com/office/drawing/2014/main" id="{2BC8ED0F-2B11-45E8-A1CB-B6D9848C98B8}"/>
                </a:ext>
              </a:extLst>
            </p:cNvPr>
            <p:cNvSpPr/>
            <p:nvPr/>
          </p:nvSpPr>
          <p:spPr>
            <a:xfrm>
              <a:off x="1637492" y="925139"/>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836" name="椭圆 835">
              <a:extLst>
                <a:ext uri="{FF2B5EF4-FFF2-40B4-BE49-F238E27FC236}">
                  <a16:creationId xmlns:a16="http://schemas.microsoft.com/office/drawing/2014/main" id="{C6C9479A-0534-4AF1-9B99-9C0B11EBCE45}"/>
                </a:ext>
              </a:extLst>
            </p:cNvPr>
            <p:cNvSpPr/>
            <p:nvPr/>
          </p:nvSpPr>
          <p:spPr>
            <a:xfrm>
              <a:off x="1637492" y="1990389"/>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837" name="椭圆 836">
              <a:extLst>
                <a:ext uri="{FF2B5EF4-FFF2-40B4-BE49-F238E27FC236}">
                  <a16:creationId xmlns:a16="http://schemas.microsoft.com/office/drawing/2014/main" id="{E0E77E21-25B1-4F1B-94C3-28F637707137}"/>
                </a:ext>
              </a:extLst>
            </p:cNvPr>
            <p:cNvSpPr/>
            <p:nvPr/>
          </p:nvSpPr>
          <p:spPr>
            <a:xfrm>
              <a:off x="1637492" y="1635061"/>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dirty="0"/>
            </a:p>
          </p:txBody>
        </p:sp>
        <p:sp>
          <p:nvSpPr>
            <p:cNvPr id="838" name="椭圆 837">
              <a:extLst>
                <a:ext uri="{FF2B5EF4-FFF2-40B4-BE49-F238E27FC236}">
                  <a16:creationId xmlns:a16="http://schemas.microsoft.com/office/drawing/2014/main" id="{5B94B825-5DBC-4E0E-9FAE-EB5FABD89176}"/>
                </a:ext>
              </a:extLst>
            </p:cNvPr>
            <p:cNvSpPr/>
            <p:nvPr/>
          </p:nvSpPr>
          <p:spPr>
            <a:xfrm>
              <a:off x="1637492" y="2700311"/>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839" name="椭圆 838">
              <a:extLst>
                <a:ext uri="{FF2B5EF4-FFF2-40B4-BE49-F238E27FC236}">
                  <a16:creationId xmlns:a16="http://schemas.microsoft.com/office/drawing/2014/main" id="{66C194BA-FC90-4CCE-AFAE-F62562ED5147}"/>
                </a:ext>
              </a:extLst>
            </p:cNvPr>
            <p:cNvSpPr/>
            <p:nvPr/>
          </p:nvSpPr>
          <p:spPr>
            <a:xfrm>
              <a:off x="1637492" y="2344983"/>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840" name="椭圆 839">
              <a:extLst>
                <a:ext uri="{FF2B5EF4-FFF2-40B4-BE49-F238E27FC236}">
                  <a16:creationId xmlns:a16="http://schemas.microsoft.com/office/drawing/2014/main" id="{313191EC-B553-4F36-BD9C-51E3FDD5105B}"/>
                </a:ext>
              </a:extLst>
            </p:cNvPr>
            <p:cNvSpPr/>
            <p:nvPr/>
          </p:nvSpPr>
          <p:spPr>
            <a:xfrm>
              <a:off x="1637492" y="3410233"/>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841" name="椭圆 840">
              <a:extLst>
                <a:ext uri="{FF2B5EF4-FFF2-40B4-BE49-F238E27FC236}">
                  <a16:creationId xmlns:a16="http://schemas.microsoft.com/office/drawing/2014/main" id="{DB754E76-F642-498B-8381-F6868C7D8836}"/>
                </a:ext>
              </a:extLst>
            </p:cNvPr>
            <p:cNvSpPr/>
            <p:nvPr/>
          </p:nvSpPr>
          <p:spPr>
            <a:xfrm>
              <a:off x="1637492" y="3054905"/>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842" name="椭圆 841">
              <a:extLst>
                <a:ext uri="{FF2B5EF4-FFF2-40B4-BE49-F238E27FC236}">
                  <a16:creationId xmlns:a16="http://schemas.microsoft.com/office/drawing/2014/main" id="{62CEB698-A35A-4061-8FE5-876EFBC6D8C6}"/>
                </a:ext>
              </a:extLst>
            </p:cNvPr>
            <p:cNvSpPr/>
            <p:nvPr/>
          </p:nvSpPr>
          <p:spPr>
            <a:xfrm>
              <a:off x="1065999" y="1270088"/>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843" name="椭圆 842">
              <a:extLst>
                <a:ext uri="{FF2B5EF4-FFF2-40B4-BE49-F238E27FC236}">
                  <a16:creationId xmlns:a16="http://schemas.microsoft.com/office/drawing/2014/main" id="{838E65F6-0A92-4580-BC13-452E4941E8A7}"/>
                </a:ext>
              </a:extLst>
            </p:cNvPr>
            <p:cNvSpPr/>
            <p:nvPr/>
          </p:nvSpPr>
          <p:spPr>
            <a:xfrm>
              <a:off x="1065999" y="3043515"/>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844" name="椭圆 843">
              <a:extLst>
                <a:ext uri="{FF2B5EF4-FFF2-40B4-BE49-F238E27FC236}">
                  <a16:creationId xmlns:a16="http://schemas.microsoft.com/office/drawing/2014/main" id="{F20E37B0-C4D8-47FC-832B-79D5D53307D8}"/>
                </a:ext>
              </a:extLst>
            </p:cNvPr>
            <p:cNvSpPr/>
            <p:nvPr/>
          </p:nvSpPr>
          <p:spPr>
            <a:xfrm>
              <a:off x="2225498" y="1984333"/>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845" name="椭圆 844">
              <a:extLst>
                <a:ext uri="{FF2B5EF4-FFF2-40B4-BE49-F238E27FC236}">
                  <a16:creationId xmlns:a16="http://schemas.microsoft.com/office/drawing/2014/main" id="{2B12CD6E-1322-4DB6-BDF2-11C032CF7F75}"/>
                </a:ext>
              </a:extLst>
            </p:cNvPr>
            <p:cNvSpPr/>
            <p:nvPr/>
          </p:nvSpPr>
          <p:spPr>
            <a:xfrm>
              <a:off x="2225498" y="1629005"/>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846" name="椭圆 845">
              <a:extLst>
                <a:ext uri="{FF2B5EF4-FFF2-40B4-BE49-F238E27FC236}">
                  <a16:creationId xmlns:a16="http://schemas.microsoft.com/office/drawing/2014/main" id="{ADBEFB8D-1784-4B21-A66D-25C3562344C5}"/>
                </a:ext>
              </a:extLst>
            </p:cNvPr>
            <p:cNvSpPr/>
            <p:nvPr/>
          </p:nvSpPr>
          <p:spPr>
            <a:xfrm>
              <a:off x="2225498" y="2694255"/>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847" name="椭圆 846">
              <a:extLst>
                <a:ext uri="{FF2B5EF4-FFF2-40B4-BE49-F238E27FC236}">
                  <a16:creationId xmlns:a16="http://schemas.microsoft.com/office/drawing/2014/main" id="{1D4498AC-9C73-4714-B9A0-06B08D8383DC}"/>
                </a:ext>
              </a:extLst>
            </p:cNvPr>
            <p:cNvSpPr/>
            <p:nvPr/>
          </p:nvSpPr>
          <p:spPr>
            <a:xfrm>
              <a:off x="2225498" y="2338927"/>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848" name="椭圆 847">
              <a:extLst>
                <a:ext uri="{FF2B5EF4-FFF2-40B4-BE49-F238E27FC236}">
                  <a16:creationId xmlns:a16="http://schemas.microsoft.com/office/drawing/2014/main" id="{B727B8EB-3C66-447D-A922-9AB391DF7D3D}"/>
                </a:ext>
              </a:extLst>
            </p:cNvPr>
            <p:cNvSpPr/>
            <p:nvPr/>
          </p:nvSpPr>
          <p:spPr>
            <a:xfrm>
              <a:off x="2225498" y="1280467"/>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849" name="椭圆 848">
              <a:extLst>
                <a:ext uri="{FF2B5EF4-FFF2-40B4-BE49-F238E27FC236}">
                  <a16:creationId xmlns:a16="http://schemas.microsoft.com/office/drawing/2014/main" id="{F90AA18B-0286-44DB-AD30-47D56900A4FC}"/>
                </a:ext>
              </a:extLst>
            </p:cNvPr>
            <p:cNvSpPr/>
            <p:nvPr/>
          </p:nvSpPr>
          <p:spPr>
            <a:xfrm>
              <a:off x="2225498" y="3053894"/>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850" name="椭圆 849">
              <a:extLst>
                <a:ext uri="{FF2B5EF4-FFF2-40B4-BE49-F238E27FC236}">
                  <a16:creationId xmlns:a16="http://schemas.microsoft.com/office/drawing/2014/main" id="{0659AAEF-54F3-41E8-A63D-25E605A02125}"/>
                </a:ext>
              </a:extLst>
            </p:cNvPr>
            <p:cNvSpPr/>
            <p:nvPr/>
          </p:nvSpPr>
          <p:spPr>
            <a:xfrm>
              <a:off x="2856687" y="1280467"/>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851" name="椭圆 850">
              <a:extLst>
                <a:ext uri="{FF2B5EF4-FFF2-40B4-BE49-F238E27FC236}">
                  <a16:creationId xmlns:a16="http://schemas.microsoft.com/office/drawing/2014/main" id="{F0510D3B-0C3B-4A4A-A30C-41CF4B36B796}"/>
                </a:ext>
              </a:extLst>
            </p:cNvPr>
            <p:cNvSpPr/>
            <p:nvPr/>
          </p:nvSpPr>
          <p:spPr>
            <a:xfrm>
              <a:off x="2856687" y="925139"/>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852" name="椭圆 851">
              <a:extLst>
                <a:ext uri="{FF2B5EF4-FFF2-40B4-BE49-F238E27FC236}">
                  <a16:creationId xmlns:a16="http://schemas.microsoft.com/office/drawing/2014/main" id="{61B91F2F-B4D5-4DF7-937C-16EC87692B35}"/>
                </a:ext>
              </a:extLst>
            </p:cNvPr>
            <p:cNvSpPr/>
            <p:nvPr/>
          </p:nvSpPr>
          <p:spPr>
            <a:xfrm>
              <a:off x="2856687" y="1990389"/>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853" name="椭圆 852">
              <a:extLst>
                <a:ext uri="{FF2B5EF4-FFF2-40B4-BE49-F238E27FC236}">
                  <a16:creationId xmlns:a16="http://schemas.microsoft.com/office/drawing/2014/main" id="{BED8136C-6574-4017-B1E4-2E2D9D8B5BBC}"/>
                </a:ext>
              </a:extLst>
            </p:cNvPr>
            <p:cNvSpPr/>
            <p:nvPr/>
          </p:nvSpPr>
          <p:spPr>
            <a:xfrm>
              <a:off x="2856687" y="1635061"/>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854" name="椭圆 853">
              <a:extLst>
                <a:ext uri="{FF2B5EF4-FFF2-40B4-BE49-F238E27FC236}">
                  <a16:creationId xmlns:a16="http://schemas.microsoft.com/office/drawing/2014/main" id="{9504EF0A-50E6-4D81-A841-9ED60AE5876A}"/>
                </a:ext>
              </a:extLst>
            </p:cNvPr>
            <p:cNvSpPr/>
            <p:nvPr/>
          </p:nvSpPr>
          <p:spPr>
            <a:xfrm>
              <a:off x="2856687" y="2700311"/>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855" name="椭圆 854">
              <a:extLst>
                <a:ext uri="{FF2B5EF4-FFF2-40B4-BE49-F238E27FC236}">
                  <a16:creationId xmlns:a16="http://schemas.microsoft.com/office/drawing/2014/main" id="{8887B679-E6F7-4497-8286-7DC3D61B436D}"/>
                </a:ext>
              </a:extLst>
            </p:cNvPr>
            <p:cNvSpPr/>
            <p:nvPr/>
          </p:nvSpPr>
          <p:spPr>
            <a:xfrm>
              <a:off x="2856687" y="2344983"/>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856" name="椭圆 855">
              <a:extLst>
                <a:ext uri="{FF2B5EF4-FFF2-40B4-BE49-F238E27FC236}">
                  <a16:creationId xmlns:a16="http://schemas.microsoft.com/office/drawing/2014/main" id="{4ACBFE26-254C-49DF-B096-7542CD6A4396}"/>
                </a:ext>
              </a:extLst>
            </p:cNvPr>
            <p:cNvSpPr/>
            <p:nvPr/>
          </p:nvSpPr>
          <p:spPr>
            <a:xfrm>
              <a:off x="2856687" y="3410233"/>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sp>
          <p:nvSpPr>
            <p:cNvPr id="857" name="椭圆 856">
              <a:extLst>
                <a:ext uri="{FF2B5EF4-FFF2-40B4-BE49-F238E27FC236}">
                  <a16:creationId xmlns:a16="http://schemas.microsoft.com/office/drawing/2014/main" id="{E748D3B6-C062-4D87-BD1C-AA64D4349A07}"/>
                </a:ext>
              </a:extLst>
            </p:cNvPr>
            <p:cNvSpPr/>
            <p:nvPr/>
          </p:nvSpPr>
          <p:spPr>
            <a:xfrm>
              <a:off x="2856687" y="3054905"/>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p>
          </p:txBody>
        </p:sp>
        <p:cxnSp>
          <p:nvCxnSpPr>
            <p:cNvPr id="858" name="直接连接符 857">
              <a:extLst>
                <a:ext uri="{FF2B5EF4-FFF2-40B4-BE49-F238E27FC236}">
                  <a16:creationId xmlns:a16="http://schemas.microsoft.com/office/drawing/2014/main" id="{AB813084-B495-4FCD-96C9-F35C65DA2027}"/>
                </a:ext>
              </a:extLst>
            </p:cNvPr>
            <p:cNvCxnSpPr>
              <a:stCxn id="827" idx="6"/>
              <a:endCxn id="842" idx="2"/>
            </p:cNvCxnSpPr>
            <p:nvPr/>
          </p:nvCxnSpPr>
          <p:spPr>
            <a:xfrm flipV="1">
              <a:off x="712710" y="1360143"/>
              <a:ext cx="353289" cy="342264"/>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859" name="直接连接符 858">
              <a:extLst>
                <a:ext uri="{FF2B5EF4-FFF2-40B4-BE49-F238E27FC236}">
                  <a16:creationId xmlns:a16="http://schemas.microsoft.com/office/drawing/2014/main" id="{00AA271F-F7DB-4407-AFFA-124234860208}"/>
                </a:ext>
              </a:extLst>
            </p:cNvPr>
            <p:cNvCxnSpPr>
              <a:stCxn id="827" idx="6"/>
              <a:endCxn id="830" idx="2"/>
            </p:cNvCxnSpPr>
            <p:nvPr/>
          </p:nvCxnSpPr>
          <p:spPr>
            <a:xfrm>
              <a:off x="712710" y="1702407"/>
              <a:ext cx="353289" cy="3616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0" name="直接连接符 859">
              <a:extLst>
                <a:ext uri="{FF2B5EF4-FFF2-40B4-BE49-F238E27FC236}">
                  <a16:creationId xmlns:a16="http://schemas.microsoft.com/office/drawing/2014/main" id="{AFA6168C-BCC8-44C9-A1EA-ADD300239B1A}"/>
                </a:ext>
              </a:extLst>
            </p:cNvPr>
            <p:cNvCxnSpPr>
              <a:stCxn id="826" idx="6"/>
              <a:endCxn id="833" idx="2"/>
            </p:cNvCxnSpPr>
            <p:nvPr/>
          </p:nvCxnSpPr>
          <p:spPr>
            <a:xfrm>
              <a:off x="712710" y="2057735"/>
              <a:ext cx="353289" cy="3608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1" name="直接连接符 860">
              <a:extLst>
                <a:ext uri="{FF2B5EF4-FFF2-40B4-BE49-F238E27FC236}">
                  <a16:creationId xmlns:a16="http://schemas.microsoft.com/office/drawing/2014/main" id="{A51684BD-25BB-4AC8-A01B-49B766336D8A}"/>
                </a:ext>
              </a:extLst>
            </p:cNvPr>
            <p:cNvCxnSpPr>
              <a:stCxn id="829" idx="6"/>
              <a:endCxn id="832" idx="2"/>
            </p:cNvCxnSpPr>
            <p:nvPr/>
          </p:nvCxnSpPr>
          <p:spPr>
            <a:xfrm>
              <a:off x="712710" y="2412329"/>
              <a:ext cx="353289" cy="3616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2" name="直接连接符 861">
              <a:extLst>
                <a:ext uri="{FF2B5EF4-FFF2-40B4-BE49-F238E27FC236}">
                  <a16:creationId xmlns:a16="http://schemas.microsoft.com/office/drawing/2014/main" id="{5B8886C7-F216-4E03-89FA-1CBCF9D8278F}"/>
                </a:ext>
              </a:extLst>
            </p:cNvPr>
            <p:cNvCxnSpPr>
              <a:stCxn id="828" idx="6"/>
              <a:endCxn id="843" idx="2"/>
            </p:cNvCxnSpPr>
            <p:nvPr/>
          </p:nvCxnSpPr>
          <p:spPr>
            <a:xfrm>
              <a:off x="712710" y="2767657"/>
              <a:ext cx="353289" cy="3659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3" name="直接连接符 862">
              <a:extLst>
                <a:ext uri="{FF2B5EF4-FFF2-40B4-BE49-F238E27FC236}">
                  <a16:creationId xmlns:a16="http://schemas.microsoft.com/office/drawing/2014/main" id="{3C119AB0-B843-469F-B37A-E93DA865E66F}"/>
                </a:ext>
              </a:extLst>
            </p:cNvPr>
            <p:cNvCxnSpPr>
              <a:stCxn id="831" idx="2"/>
              <a:endCxn id="826" idx="6"/>
            </p:cNvCxnSpPr>
            <p:nvPr/>
          </p:nvCxnSpPr>
          <p:spPr>
            <a:xfrm flipH="1">
              <a:off x="712710" y="1708681"/>
              <a:ext cx="353289" cy="3490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4" name="直接连接符 863">
              <a:extLst>
                <a:ext uri="{FF2B5EF4-FFF2-40B4-BE49-F238E27FC236}">
                  <a16:creationId xmlns:a16="http://schemas.microsoft.com/office/drawing/2014/main" id="{69996611-AAE7-46B6-8110-48EB67B9DBF9}"/>
                </a:ext>
              </a:extLst>
            </p:cNvPr>
            <p:cNvCxnSpPr>
              <a:stCxn id="830" idx="2"/>
              <a:endCxn id="829" idx="6"/>
            </p:cNvCxnSpPr>
            <p:nvPr/>
          </p:nvCxnSpPr>
          <p:spPr>
            <a:xfrm flipH="1">
              <a:off x="712710" y="2064009"/>
              <a:ext cx="353289" cy="3483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5" name="直接连接符 864">
              <a:extLst>
                <a:ext uri="{FF2B5EF4-FFF2-40B4-BE49-F238E27FC236}">
                  <a16:creationId xmlns:a16="http://schemas.microsoft.com/office/drawing/2014/main" id="{B84C2D57-10B1-44E7-B4C5-407CA0052D93}"/>
                </a:ext>
              </a:extLst>
            </p:cNvPr>
            <p:cNvCxnSpPr>
              <a:stCxn id="833" idx="2"/>
              <a:endCxn id="828" idx="6"/>
            </p:cNvCxnSpPr>
            <p:nvPr/>
          </p:nvCxnSpPr>
          <p:spPr>
            <a:xfrm flipH="1">
              <a:off x="712710" y="2418603"/>
              <a:ext cx="353289" cy="3490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6" name="直接连接符 865">
              <a:extLst>
                <a:ext uri="{FF2B5EF4-FFF2-40B4-BE49-F238E27FC236}">
                  <a16:creationId xmlns:a16="http://schemas.microsoft.com/office/drawing/2014/main" id="{670C20F0-85F8-4633-80E9-D716DE33A8D7}"/>
                </a:ext>
              </a:extLst>
            </p:cNvPr>
            <p:cNvCxnSpPr>
              <a:stCxn id="835" idx="2"/>
              <a:endCxn id="842" idx="6"/>
            </p:cNvCxnSpPr>
            <p:nvPr/>
          </p:nvCxnSpPr>
          <p:spPr>
            <a:xfrm flipH="1">
              <a:off x="1239181" y="1015194"/>
              <a:ext cx="398311" cy="3449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7" name="直接连接符 866">
              <a:extLst>
                <a:ext uri="{FF2B5EF4-FFF2-40B4-BE49-F238E27FC236}">
                  <a16:creationId xmlns:a16="http://schemas.microsoft.com/office/drawing/2014/main" id="{BE3D0D08-8302-42F8-BFE2-C50373E7432B}"/>
                </a:ext>
              </a:extLst>
            </p:cNvPr>
            <p:cNvCxnSpPr>
              <a:stCxn id="842" idx="6"/>
              <a:endCxn id="837" idx="2"/>
            </p:cNvCxnSpPr>
            <p:nvPr/>
          </p:nvCxnSpPr>
          <p:spPr>
            <a:xfrm>
              <a:off x="1239181" y="1360143"/>
              <a:ext cx="398311" cy="3649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8" name="直接连接符 867">
              <a:extLst>
                <a:ext uri="{FF2B5EF4-FFF2-40B4-BE49-F238E27FC236}">
                  <a16:creationId xmlns:a16="http://schemas.microsoft.com/office/drawing/2014/main" id="{6D7B0D29-4C5F-4AFC-9ACA-459EBEF152F5}"/>
                </a:ext>
              </a:extLst>
            </p:cNvPr>
            <p:cNvCxnSpPr>
              <a:stCxn id="834" idx="2"/>
              <a:endCxn id="831" idx="6"/>
            </p:cNvCxnSpPr>
            <p:nvPr/>
          </p:nvCxnSpPr>
          <p:spPr>
            <a:xfrm flipH="1">
              <a:off x="1239181" y="1370522"/>
              <a:ext cx="398311" cy="3381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9" name="直接连接符 868">
              <a:extLst>
                <a:ext uri="{FF2B5EF4-FFF2-40B4-BE49-F238E27FC236}">
                  <a16:creationId xmlns:a16="http://schemas.microsoft.com/office/drawing/2014/main" id="{F8A5DB7E-4E91-4D73-B99C-FD8C23ADFD36}"/>
                </a:ext>
              </a:extLst>
            </p:cNvPr>
            <p:cNvCxnSpPr>
              <a:stCxn id="831" idx="6"/>
              <a:endCxn id="836" idx="2"/>
            </p:cNvCxnSpPr>
            <p:nvPr/>
          </p:nvCxnSpPr>
          <p:spPr>
            <a:xfrm>
              <a:off x="1239181" y="1708681"/>
              <a:ext cx="398311" cy="3717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0" name="直接连接符 869">
              <a:extLst>
                <a:ext uri="{FF2B5EF4-FFF2-40B4-BE49-F238E27FC236}">
                  <a16:creationId xmlns:a16="http://schemas.microsoft.com/office/drawing/2014/main" id="{9639D27E-BFD1-4AF6-A315-79C56474D75B}"/>
                </a:ext>
              </a:extLst>
            </p:cNvPr>
            <p:cNvCxnSpPr>
              <a:stCxn id="830" idx="6"/>
              <a:endCxn id="837" idx="2"/>
            </p:cNvCxnSpPr>
            <p:nvPr/>
          </p:nvCxnSpPr>
          <p:spPr>
            <a:xfrm flipV="1">
              <a:off x="1239181" y="1725116"/>
              <a:ext cx="398311" cy="3388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1" name="直接连接符 870">
              <a:extLst>
                <a:ext uri="{FF2B5EF4-FFF2-40B4-BE49-F238E27FC236}">
                  <a16:creationId xmlns:a16="http://schemas.microsoft.com/office/drawing/2014/main" id="{420150C0-2D47-40E5-99D6-7F2425144D1A}"/>
                </a:ext>
              </a:extLst>
            </p:cNvPr>
            <p:cNvCxnSpPr>
              <a:stCxn id="830" idx="6"/>
              <a:endCxn id="839" idx="2"/>
            </p:cNvCxnSpPr>
            <p:nvPr/>
          </p:nvCxnSpPr>
          <p:spPr>
            <a:xfrm>
              <a:off x="1239181" y="2064009"/>
              <a:ext cx="398311" cy="3710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2" name="直接连接符 871">
              <a:extLst>
                <a:ext uri="{FF2B5EF4-FFF2-40B4-BE49-F238E27FC236}">
                  <a16:creationId xmlns:a16="http://schemas.microsoft.com/office/drawing/2014/main" id="{51AD7D61-89B0-4CDC-8FAB-C3417E9BF2BC}"/>
                </a:ext>
              </a:extLst>
            </p:cNvPr>
            <p:cNvCxnSpPr>
              <a:stCxn id="836" idx="2"/>
              <a:endCxn id="833" idx="6"/>
            </p:cNvCxnSpPr>
            <p:nvPr/>
          </p:nvCxnSpPr>
          <p:spPr>
            <a:xfrm flipH="1">
              <a:off x="1239181" y="2080444"/>
              <a:ext cx="398311" cy="3381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3" name="直接连接符 872">
              <a:extLst>
                <a:ext uri="{FF2B5EF4-FFF2-40B4-BE49-F238E27FC236}">
                  <a16:creationId xmlns:a16="http://schemas.microsoft.com/office/drawing/2014/main" id="{0F4AFB35-8F68-4E59-ACEE-F2D99BDAB3D6}"/>
                </a:ext>
              </a:extLst>
            </p:cNvPr>
            <p:cNvCxnSpPr>
              <a:stCxn id="833" idx="6"/>
              <a:endCxn id="838" idx="2"/>
            </p:cNvCxnSpPr>
            <p:nvPr/>
          </p:nvCxnSpPr>
          <p:spPr>
            <a:xfrm>
              <a:off x="1239181" y="2418603"/>
              <a:ext cx="398311" cy="3717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4" name="直接连接符 873">
              <a:extLst>
                <a:ext uri="{FF2B5EF4-FFF2-40B4-BE49-F238E27FC236}">
                  <a16:creationId xmlns:a16="http://schemas.microsoft.com/office/drawing/2014/main" id="{2B0CA235-F451-4E0F-89B4-68A9063B8D5E}"/>
                </a:ext>
              </a:extLst>
            </p:cNvPr>
            <p:cNvCxnSpPr>
              <a:stCxn id="839" idx="2"/>
              <a:endCxn id="832" idx="6"/>
            </p:cNvCxnSpPr>
            <p:nvPr/>
          </p:nvCxnSpPr>
          <p:spPr>
            <a:xfrm flipH="1">
              <a:off x="1239181" y="2435038"/>
              <a:ext cx="398311" cy="3388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5" name="直接连接符 874">
              <a:extLst>
                <a:ext uri="{FF2B5EF4-FFF2-40B4-BE49-F238E27FC236}">
                  <a16:creationId xmlns:a16="http://schemas.microsoft.com/office/drawing/2014/main" id="{DB8695E3-63EF-4F46-8FD4-8DE6F6D85D65}"/>
                </a:ext>
              </a:extLst>
            </p:cNvPr>
            <p:cNvCxnSpPr>
              <a:stCxn id="832" idx="6"/>
              <a:endCxn id="841" idx="2"/>
            </p:cNvCxnSpPr>
            <p:nvPr/>
          </p:nvCxnSpPr>
          <p:spPr>
            <a:xfrm>
              <a:off x="1239181" y="2773931"/>
              <a:ext cx="398311" cy="3710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6" name="直接连接符 875">
              <a:extLst>
                <a:ext uri="{FF2B5EF4-FFF2-40B4-BE49-F238E27FC236}">
                  <a16:creationId xmlns:a16="http://schemas.microsoft.com/office/drawing/2014/main" id="{95CABC07-2B86-4B5B-BA10-E248567B8271}"/>
                </a:ext>
              </a:extLst>
            </p:cNvPr>
            <p:cNvCxnSpPr>
              <a:stCxn id="838" idx="2"/>
              <a:endCxn id="843" idx="6"/>
            </p:cNvCxnSpPr>
            <p:nvPr/>
          </p:nvCxnSpPr>
          <p:spPr>
            <a:xfrm flipH="1">
              <a:off x="1239181" y="2790366"/>
              <a:ext cx="398311" cy="3432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7" name="直接连接符 876">
              <a:extLst>
                <a:ext uri="{FF2B5EF4-FFF2-40B4-BE49-F238E27FC236}">
                  <a16:creationId xmlns:a16="http://schemas.microsoft.com/office/drawing/2014/main" id="{801929C5-E202-4483-B040-081DE971EE29}"/>
                </a:ext>
              </a:extLst>
            </p:cNvPr>
            <p:cNvCxnSpPr>
              <a:stCxn id="843" idx="6"/>
              <a:endCxn id="840" idx="2"/>
            </p:cNvCxnSpPr>
            <p:nvPr/>
          </p:nvCxnSpPr>
          <p:spPr>
            <a:xfrm>
              <a:off x="1239181" y="3133570"/>
              <a:ext cx="398311" cy="3667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8" name="直接连接符 877">
              <a:extLst>
                <a:ext uri="{FF2B5EF4-FFF2-40B4-BE49-F238E27FC236}">
                  <a16:creationId xmlns:a16="http://schemas.microsoft.com/office/drawing/2014/main" id="{634DF356-8B5A-443D-AF2B-A18B99FEB87A}"/>
                </a:ext>
              </a:extLst>
            </p:cNvPr>
            <p:cNvCxnSpPr>
              <a:stCxn id="835" idx="6"/>
              <a:endCxn id="848" idx="2"/>
            </p:cNvCxnSpPr>
            <p:nvPr/>
          </p:nvCxnSpPr>
          <p:spPr>
            <a:xfrm>
              <a:off x="1810674" y="1015194"/>
              <a:ext cx="414824" cy="3553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9" name="直接连接符 878">
              <a:extLst>
                <a:ext uri="{FF2B5EF4-FFF2-40B4-BE49-F238E27FC236}">
                  <a16:creationId xmlns:a16="http://schemas.microsoft.com/office/drawing/2014/main" id="{AB097BEC-4124-4811-A31F-FF6F1E9F9245}"/>
                </a:ext>
              </a:extLst>
            </p:cNvPr>
            <p:cNvCxnSpPr>
              <a:stCxn id="834" idx="6"/>
              <a:endCxn id="845" idx="2"/>
            </p:cNvCxnSpPr>
            <p:nvPr/>
          </p:nvCxnSpPr>
          <p:spPr>
            <a:xfrm>
              <a:off x="1810674" y="1370522"/>
              <a:ext cx="414824" cy="3485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0" name="直接连接符 879">
              <a:extLst>
                <a:ext uri="{FF2B5EF4-FFF2-40B4-BE49-F238E27FC236}">
                  <a16:creationId xmlns:a16="http://schemas.microsoft.com/office/drawing/2014/main" id="{A5470E53-D517-46C0-91F1-B20D3FD9D19E}"/>
                </a:ext>
              </a:extLst>
            </p:cNvPr>
            <p:cNvCxnSpPr>
              <a:stCxn id="837" idx="6"/>
              <a:endCxn id="844" idx="2"/>
            </p:cNvCxnSpPr>
            <p:nvPr/>
          </p:nvCxnSpPr>
          <p:spPr>
            <a:xfrm>
              <a:off x="1810674" y="1725116"/>
              <a:ext cx="414824" cy="3492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1" name="直接连接符 880">
              <a:extLst>
                <a:ext uri="{FF2B5EF4-FFF2-40B4-BE49-F238E27FC236}">
                  <a16:creationId xmlns:a16="http://schemas.microsoft.com/office/drawing/2014/main" id="{0C010422-01BE-46DB-83EE-DB6DDD7FD606}"/>
                </a:ext>
              </a:extLst>
            </p:cNvPr>
            <p:cNvCxnSpPr>
              <a:stCxn id="836" idx="6"/>
              <a:endCxn id="847" idx="2"/>
            </p:cNvCxnSpPr>
            <p:nvPr/>
          </p:nvCxnSpPr>
          <p:spPr>
            <a:xfrm>
              <a:off x="1810674" y="2080444"/>
              <a:ext cx="414824" cy="3485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2" name="直接连接符 881">
              <a:extLst>
                <a:ext uri="{FF2B5EF4-FFF2-40B4-BE49-F238E27FC236}">
                  <a16:creationId xmlns:a16="http://schemas.microsoft.com/office/drawing/2014/main" id="{4E2142BC-657A-49E4-90B7-75716BFE361E}"/>
                </a:ext>
              </a:extLst>
            </p:cNvPr>
            <p:cNvCxnSpPr>
              <a:stCxn id="839" idx="6"/>
              <a:endCxn id="846" idx="2"/>
            </p:cNvCxnSpPr>
            <p:nvPr/>
          </p:nvCxnSpPr>
          <p:spPr>
            <a:xfrm>
              <a:off x="1810674" y="2435038"/>
              <a:ext cx="414824" cy="3492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3" name="直接连接符 882">
              <a:extLst>
                <a:ext uri="{FF2B5EF4-FFF2-40B4-BE49-F238E27FC236}">
                  <a16:creationId xmlns:a16="http://schemas.microsoft.com/office/drawing/2014/main" id="{24F03921-3A78-4E98-BDB0-4E917ABEBD82}"/>
                </a:ext>
              </a:extLst>
            </p:cNvPr>
            <p:cNvCxnSpPr>
              <a:stCxn id="838" idx="6"/>
              <a:endCxn id="849" idx="2"/>
            </p:cNvCxnSpPr>
            <p:nvPr/>
          </p:nvCxnSpPr>
          <p:spPr>
            <a:xfrm>
              <a:off x="1810674" y="2790366"/>
              <a:ext cx="414824" cy="3535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4" name="直接连接符 883">
              <a:extLst>
                <a:ext uri="{FF2B5EF4-FFF2-40B4-BE49-F238E27FC236}">
                  <a16:creationId xmlns:a16="http://schemas.microsoft.com/office/drawing/2014/main" id="{8ED76F6C-CA73-48A2-B2C3-AB908203D210}"/>
                </a:ext>
              </a:extLst>
            </p:cNvPr>
            <p:cNvCxnSpPr>
              <a:stCxn id="840" idx="6"/>
              <a:endCxn id="849" idx="2"/>
            </p:cNvCxnSpPr>
            <p:nvPr/>
          </p:nvCxnSpPr>
          <p:spPr>
            <a:xfrm flipV="1">
              <a:off x="1810674" y="3143949"/>
              <a:ext cx="414824" cy="3563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5" name="直接连接符 884">
              <a:extLst>
                <a:ext uri="{FF2B5EF4-FFF2-40B4-BE49-F238E27FC236}">
                  <a16:creationId xmlns:a16="http://schemas.microsoft.com/office/drawing/2014/main" id="{6DD130DA-49D2-4485-8FDC-8D93290C0A97}"/>
                </a:ext>
              </a:extLst>
            </p:cNvPr>
            <p:cNvCxnSpPr>
              <a:stCxn id="841" idx="6"/>
              <a:endCxn id="846" idx="2"/>
            </p:cNvCxnSpPr>
            <p:nvPr/>
          </p:nvCxnSpPr>
          <p:spPr>
            <a:xfrm flipV="1">
              <a:off x="1810674" y="2784310"/>
              <a:ext cx="414824" cy="3606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6" name="直接连接符 885">
              <a:extLst>
                <a:ext uri="{FF2B5EF4-FFF2-40B4-BE49-F238E27FC236}">
                  <a16:creationId xmlns:a16="http://schemas.microsoft.com/office/drawing/2014/main" id="{0ABB9E70-210D-433B-A9A6-9D592DE38EBE}"/>
                </a:ext>
              </a:extLst>
            </p:cNvPr>
            <p:cNvCxnSpPr>
              <a:stCxn id="838" idx="6"/>
              <a:endCxn id="847" idx="2"/>
            </p:cNvCxnSpPr>
            <p:nvPr/>
          </p:nvCxnSpPr>
          <p:spPr>
            <a:xfrm flipV="1">
              <a:off x="1810674" y="2428982"/>
              <a:ext cx="414824" cy="3613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7" name="直接连接符 886">
              <a:extLst>
                <a:ext uri="{FF2B5EF4-FFF2-40B4-BE49-F238E27FC236}">
                  <a16:creationId xmlns:a16="http://schemas.microsoft.com/office/drawing/2014/main" id="{201AB16B-1522-4E69-866F-D86FB4D9DFFE}"/>
                </a:ext>
              </a:extLst>
            </p:cNvPr>
            <p:cNvCxnSpPr>
              <a:stCxn id="839" idx="6"/>
              <a:endCxn id="844" idx="2"/>
            </p:cNvCxnSpPr>
            <p:nvPr/>
          </p:nvCxnSpPr>
          <p:spPr>
            <a:xfrm flipV="1">
              <a:off x="1810674" y="2074388"/>
              <a:ext cx="414824" cy="3606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8" name="直接连接符 887">
              <a:extLst>
                <a:ext uri="{FF2B5EF4-FFF2-40B4-BE49-F238E27FC236}">
                  <a16:creationId xmlns:a16="http://schemas.microsoft.com/office/drawing/2014/main" id="{EBA9D53B-7BF8-4875-9EE9-0C7C6D304B0E}"/>
                </a:ext>
              </a:extLst>
            </p:cNvPr>
            <p:cNvCxnSpPr>
              <a:stCxn id="836" idx="6"/>
              <a:endCxn id="845" idx="2"/>
            </p:cNvCxnSpPr>
            <p:nvPr/>
          </p:nvCxnSpPr>
          <p:spPr>
            <a:xfrm flipV="1">
              <a:off x="1810674" y="1719060"/>
              <a:ext cx="414824" cy="3613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9" name="直接连接符 888">
              <a:extLst>
                <a:ext uri="{FF2B5EF4-FFF2-40B4-BE49-F238E27FC236}">
                  <a16:creationId xmlns:a16="http://schemas.microsoft.com/office/drawing/2014/main" id="{83A0A65D-5553-44E9-ACCB-52F1E6E5B201}"/>
                </a:ext>
              </a:extLst>
            </p:cNvPr>
            <p:cNvCxnSpPr>
              <a:stCxn id="837" idx="6"/>
              <a:endCxn id="848" idx="2"/>
            </p:cNvCxnSpPr>
            <p:nvPr/>
          </p:nvCxnSpPr>
          <p:spPr>
            <a:xfrm flipV="1">
              <a:off x="1810674" y="1370522"/>
              <a:ext cx="414824" cy="3545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0" name="直接连接符 889">
              <a:extLst>
                <a:ext uri="{FF2B5EF4-FFF2-40B4-BE49-F238E27FC236}">
                  <a16:creationId xmlns:a16="http://schemas.microsoft.com/office/drawing/2014/main" id="{541B36CB-A8EA-4B1D-B1C3-1B8263762BA2}"/>
                </a:ext>
              </a:extLst>
            </p:cNvPr>
            <p:cNvCxnSpPr>
              <a:stCxn id="848" idx="6"/>
              <a:endCxn id="851" idx="2"/>
            </p:cNvCxnSpPr>
            <p:nvPr/>
          </p:nvCxnSpPr>
          <p:spPr>
            <a:xfrm flipV="1">
              <a:off x="2398680" y="1015194"/>
              <a:ext cx="458007" cy="3553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1" name="直接连接符 890">
              <a:extLst>
                <a:ext uri="{FF2B5EF4-FFF2-40B4-BE49-F238E27FC236}">
                  <a16:creationId xmlns:a16="http://schemas.microsoft.com/office/drawing/2014/main" id="{380C31B1-F958-4377-9B3B-B9D5B5441C28}"/>
                </a:ext>
              </a:extLst>
            </p:cNvPr>
            <p:cNvCxnSpPr>
              <a:stCxn id="845" idx="6"/>
              <a:endCxn id="850" idx="2"/>
            </p:cNvCxnSpPr>
            <p:nvPr/>
          </p:nvCxnSpPr>
          <p:spPr>
            <a:xfrm flipV="1">
              <a:off x="2398680" y="1370522"/>
              <a:ext cx="458007" cy="3485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2" name="直接连接符 891">
              <a:extLst>
                <a:ext uri="{FF2B5EF4-FFF2-40B4-BE49-F238E27FC236}">
                  <a16:creationId xmlns:a16="http://schemas.microsoft.com/office/drawing/2014/main" id="{BDC745D6-D0C8-47BA-8F03-7009A69384E5}"/>
                </a:ext>
              </a:extLst>
            </p:cNvPr>
            <p:cNvCxnSpPr>
              <a:stCxn id="844" idx="6"/>
              <a:endCxn id="853" idx="2"/>
            </p:cNvCxnSpPr>
            <p:nvPr/>
          </p:nvCxnSpPr>
          <p:spPr>
            <a:xfrm flipV="1">
              <a:off x="2398680" y="1725116"/>
              <a:ext cx="458007" cy="3492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3" name="直接连接符 892">
              <a:extLst>
                <a:ext uri="{FF2B5EF4-FFF2-40B4-BE49-F238E27FC236}">
                  <a16:creationId xmlns:a16="http://schemas.microsoft.com/office/drawing/2014/main" id="{A33AC9CB-F6F4-4C72-9474-0226A553E390}"/>
                </a:ext>
              </a:extLst>
            </p:cNvPr>
            <p:cNvCxnSpPr>
              <a:stCxn id="847" idx="6"/>
              <a:endCxn id="852" idx="2"/>
            </p:cNvCxnSpPr>
            <p:nvPr/>
          </p:nvCxnSpPr>
          <p:spPr>
            <a:xfrm flipV="1">
              <a:off x="2398680" y="2080444"/>
              <a:ext cx="458007" cy="3485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4" name="直接连接符 893">
              <a:extLst>
                <a:ext uri="{FF2B5EF4-FFF2-40B4-BE49-F238E27FC236}">
                  <a16:creationId xmlns:a16="http://schemas.microsoft.com/office/drawing/2014/main" id="{95E598AC-4BD0-4226-9D63-9CBA6C27941C}"/>
                </a:ext>
              </a:extLst>
            </p:cNvPr>
            <p:cNvCxnSpPr>
              <a:stCxn id="846" idx="6"/>
              <a:endCxn id="855" idx="2"/>
            </p:cNvCxnSpPr>
            <p:nvPr/>
          </p:nvCxnSpPr>
          <p:spPr>
            <a:xfrm flipV="1">
              <a:off x="2398680" y="2435038"/>
              <a:ext cx="458007" cy="3492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5" name="直接连接符 894">
              <a:extLst>
                <a:ext uri="{FF2B5EF4-FFF2-40B4-BE49-F238E27FC236}">
                  <a16:creationId xmlns:a16="http://schemas.microsoft.com/office/drawing/2014/main" id="{1E8AA341-91FB-4DB6-A850-237B2E8601B7}"/>
                </a:ext>
              </a:extLst>
            </p:cNvPr>
            <p:cNvCxnSpPr>
              <a:stCxn id="849" idx="6"/>
              <a:endCxn id="854" idx="2"/>
            </p:cNvCxnSpPr>
            <p:nvPr/>
          </p:nvCxnSpPr>
          <p:spPr>
            <a:xfrm flipV="1">
              <a:off x="2398680" y="2790366"/>
              <a:ext cx="458007" cy="3535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6" name="直接连接符 895">
              <a:extLst>
                <a:ext uri="{FF2B5EF4-FFF2-40B4-BE49-F238E27FC236}">
                  <a16:creationId xmlns:a16="http://schemas.microsoft.com/office/drawing/2014/main" id="{6703306B-B9C0-4711-A342-18480162ABAA}"/>
                </a:ext>
              </a:extLst>
            </p:cNvPr>
            <p:cNvCxnSpPr>
              <a:stCxn id="856" idx="2"/>
              <a:endCxn id="849" idx="6"/>
            </p:cNvCxnSpPr>
            <p:nvPr/>
          </p:nvCxnSpPr>
          <p:spPr>
            <a:xfrm flipH="1" flipV="1">
              <a:off x="2398680" y="3143949"/>
              <a:ext cx="458007" cy="3563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7" name="直接连接符 896">
              <a:extLst>
                <a:ext uri="{FF2B5EF4-FFF2-40B4-BE49-F238E27FC236}">
                  <a16:creationId xmlns:a16="http://schemas.microsoft.com/office/drawing/2014/main" id="{81CA8A5B-9E6D-4A78-9DBF-FEEA945832C8}"/>
                </a:ext>
              </a:extLst>
            </p:cNvPr>
            <p:cNvCxnSpPr>
              <a:stCxn id="857" idx="2"/>
              <a:endCxn id="846" idx="6"/>
            </p:cNvCxnSpPr>
            <p:nvPr/>
          </p:nvCxnSpPr>
          <p:spPr>
            <a:xfrm flipH="1" flipV="1">
              <a:off x="2398680" y="2784310"/>
              <a:ext cx="458007" cy="3606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8" name="直接连接符 897">
              <a:extLst>
                <a:ext uri="{FF2B5EF4-FFF2-40B4-BE49-F238E27FC236}">
                  <a16:creationId xmlns:a16="http://schemas.microsoft.com/office/drawing/2014/main" id="{6AC6F5CF-937A-41F0-B944-844FB4689269}"/>
                </a:ext>
              </a:extLst>
            </p:cNvPr>
            <p:cNvCxnSpPr>
              <a:stCxn id="854" idx="2"/>
              <a:endCxn id="847" idx="6"/>
            </p:cNvCxnSpPr>
            <p:nvPr/>
          </p:nvCxnSpPr>
          <p:spPr>
            <a:xfrm flipH="1" flipV="1">
              <a:off x="2398680" y="2428982"/>
              <a:ext cx="458007" cy="3613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9" name="直接连接符 898">
              <a:extLst>
                <a:ext uri="{FF2B5EF4-FFF2-40B4-BE49-F238E27FC236}">
                  <a16:creationId xmlns:a16="http://schemas.microsoft.com/office/drawing/2014/main" id="{E1BEBDFB-76BF-4FA4-B384-B8D1886EEEC9}"/>
                </a:ext>
              </a:extLst>
            </p:cNvPr>
            <p:cNvCxnSpPr>
              <a:stCxn id="848" idx="6"/>
              <a:endCxn id="850" idx="2"/>
            </p:cNvCxnSpPr>
            <p:nvPr/>
          </p:nvCxnSpPr>
          <p:spPr>
            <a:xfrm>
              <a:off x="2398680" y="1370522"/>
              <a:ext cx="45800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0" name="直接连接符 899">
              <a:extLst>
                <a:ext uri="{FF2B5EF4-FFF2-40B4-BE49-F238E27FC236}">
                  <a16:creationId xmlns:a16="http://schemas.microsoft.com/office/drawing/2014/main" id="{0ADA6A37-877C-4148-87E7-9A33A504129C}"/>
                </a:ext>
              </a:extLst>
            </p:cNvPr>
            <p:cNvCxnSpPr>
              <a:stCxn id="845" idx="6"/>
              <a:endCxn id="853" idx="2"/>
            </p:cNvCxnSpPr>
            <p:nvPr/>
          </p:nvCxnSpPr>
          <p:spPr>
            <a:xfrm>
              <a:off x="2398680" y="1719060"/>
              <a:ext cx="458007" cy="60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1" name="直接连接符 900">
              <a:extLst>
                <a:ext uri="{FF2B5EF4-FFF2-40B4-BE49-F238E27FC236}">
                  <a16:creationId xmlns:a16="http://schemas.microsoft.com/office/drawing/2014/main" id="{E20B38FD-1778-4CA6-AF06-99A3AFADB656}"/>
                </a:ext>
              </a:extLst>
            </p:cNvPr>
            <p:cNvCxnSpPr>
              <a:stCxn id="848" idx="6"/>
              <a:endCxn id="853" idx="2"/>
            </p:cNvCxnSpPr>
            <p:nvPr/>
          </p:nvCxnSpPr>
          <p:spPr>
            <a:xfrm>
              <a:off x="2398680" y="1370522"/>
              <a:ext cx="458007" cy="3545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2" name="直接连接符 901">
              <a:extLst>
                <a:ext uri="{FF2B5EF4-FFF2-40B4-BE49-F238E27FC236}">
                  <a16:creationId xmlns:a16="http://schemas.microsoft.com/office/drawing/2014/main" id="{EFF45668-AF46-4E54-844A-AD38C85D7CB5}"/>
                </a:ext>
              </a:extLst>
            </p:cNvPr>
            <p:cNvCxnSpPr>
              <a:stCxn id="845" idx="6"/>
              <a:endCxn id="852" idx="2"/>
            </p:cNvCxnSpPr>
            <p:nvPr/>
          </p:nvCxnSpPr>
          <p:spPr>
            <a:xfrm>
              <a:off x="2398680" y="1719060"/>
              <a:ext cx="458007" cy="3613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3" name="直接连接符 902">
              <a:extLst>
                <a:ext uri="{FF2B5EF4-FFF2-40B4-BE49-F238E27FC236}">
                  <a16:creationId xmlns:a16="http://schemas.microsoft.com/office/drawing/2014/main" id="{7A22A8CC-008B-405C-9AF0-DE984E4A4F16}"/>
                </a:ext>
              </a:extLst>
            </p:cNvPr>
            <p:cNvCxnSpPr>
              <a:stCxn id="844" idx="6"/>
              <a:endCxn id="855" idx="2"/>
            </p:cNvCxnSpPr>
            <p:nvPr/>
          </p:nvCxnSpPr>
          <p:spPr>
            <a:xfrm>
              <a:off x="2398680" y="2074388"/>
              <a:ext cx="458007" cy="3606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4" name="直接连接符 903">
              <a:extLst>
                <a:ext uri="{FF2B5EF4-FFF2-40B4-BE49-F238E27FC236}">
                  <a16:creationId xmlns:a16="http://schemas.microsoft.com/office/drawing/2014/main" id="{2C84B345-FB54-4F32-8E77-D311ECE84DC2}"/>
                </a:ext>
              </a:extLst>
            </p:cNvPr>
            <p:cNvCxnSpPr>
              <a:stCxn id="844" idx="6"/>
              <a:endCxn id="852" idx="2"/>
            </p:cNvCxnSpPr>
            <p:nvPr/>
          </p:nvCxnSpPr>
          <p:spPr>
            <a:xfrm>
              <a:off x="2398680" y="2074388"/>
              <a:ext cx="458007" cy="60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5" name="直接连接符 904">
              <a:extLst>
                <a:ext uri="{FF2B5EF4-FFF2-40B4-BE49-F238E27FC236}">
                  <a16:creationId xmlns:a16="http://schemas.microsoft.com/office/drawing/2014/main" id="{FC081DC2-97B8-4150-AC34-E98FC4009ACA}"/>
                </a:ext>
              </a:extLst>
            </p:cNvPr>
            <p:cNvCxnSpPr>
              <a:stCxn id="847" idx="6"/>
              <a:endCxn id="855" idx="2"/>
            </p:cNvCxnSpPr>
            <p:nvPr/>
          </p:nvCxnSpPr>
          <p:spPr>
            <a:xfrm>
              <a:off x="2398680" y="2428982"/>
              <a:ext cx="458007" cy="60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6" name="直接连接符 905">
              <a:extLst>
                <a:ext uri="{FF2B5EF4-FFF2-40B4-BE49-F238E27FC236}">
                  <a16:creationId xmlns:a16="http://schemas.microsoft.com/office/drawing/2014/main" id="{797C2589-A8BD-4AEE-89DA-227A2E25CF55}"/>
                </a:ext>
              </a:extLst>
            </p:cNvPr>
            <p:cNvCxnSpPr>
              <a:stCxn id="846" idx="6"/>
              <a:endCxn id="854" idx="2"/>
            </p:cNvCxnSpPr>
            <p:nvPr/>
          </p:nvCxnSpPr>
          <p:spPr>
            <a:xfrm>
              <a:off x="2398680" y="2784310"/>
              <a:ext cx="458007" cy="60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7" name="直接连接符 906">
              <a:extLst>
                <a:ext uri="{FF2B5EF4-FFF2-40B4-BE49-F238E27FC236}">
                  <a16:creationId xmlns:a16="http://schemas.microsoft.com/office/drawing/2014/main" id="{45FAAF82-BF4E-4A41-B9DE-DC74FE0F3442}"/>
                </a:ext>
              </a:extLst>
            </p:cNvPr>
            <p:cNvCxnSpPr>
              <a:stCxn id="849" idx="6"/>
              <a:endCxn id="857" idx="2"/>
            </p:cNvCxnSpPr>
            <p:nvPr/>
          </p:nvCxnSpPr>
          <p:spPr>
            <a:xfrm>
              <a:off x="2398680" y="3143949"/>
              <a:ext cx="458007" cy="10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08" name="文本框 907">
            <a:extLst>
              <a:ext uri="{FF2B5EF4-FFF2-40B4-BE49-F238E27FC236}">
                <a16:creationId xmlns:a16="http://schemas.microsoft.com/office/drawing/2014/main" id="{CF06EFE9-A34A-4AAF-9FF6-62AF102F6B7D}"/>
              </a:ext>
            </a:extLst>
          </p:cNvPr>
          <p:cNvSpPr txBox="1"/>
          <p:nvPr/>
        </p:nvSpPr>
        <p:spPr>
          <a:xfrm>
            <a:off x="5024442" y="1936551"/>
            <a:ext cx="1872704"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模型并行甘特图：</a:t>
            </a:r>
          </a:p>
        </p:txBody>
      </p:sp>
    </p:spTree>
    <p:extLst>
      <p:ext uri="{BB962C8B-B14F-4D97-AF65-F5344CB8AC3E}">
        <p14:creationId xmlns:p14="http://schemas.microsoft.com/office/powerpoint/2010/main" val="2589903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1" nodeType="clickEffect">
                                  <p:stCondLst>
                                    <p:cond delay="0"/>
                                  </p:stCondLst>
                                  <p:childTnLst>
                                    <p:set>
                                      <p:cBhvr>
                                        <p:cTn id="6" dur="1" fill="hold">
                                          <p:stCondLst>
                                            <p:cond delay="0"/>
                                          </p:stCondLst>
                                        </p:cTn>
                                        <p:tgtEl>
                                          <p:spTgt spid="817"/>
                                        </p:tgtEl>
                                        <p:attrNameLst>
                                          <p:attrName>style.visibility</p:attrName>
                                        </p:attrNameLst>
                                      </p:cBhvr>
                                      <p:to>
                                        <p:strVal val="visible"/>
                                      </p:to>
                                    </p:set>
                                    <p:animEffect transition="in" filter="fade">
                                      <p:cBhvr>
                                        <p:cTn id="7" dur="1000"/>
                                        <p:tgtEl>
                                          <p:spTgt spid="817"/>
                                        </p:tgtEl>
                                      </p:cBhvr>
                                    </p:animEffect>
                                    <p:anim calcmode="lin" valueType="num">
                                      <p:cBhvr>
                                        <p:cTn id="8" dur="1000" fill="hold"/>
                                        <p:tgtEl>
                                          <p:spTgt spid="817"/>
                                        </p:tgtEl>
                                        <p:attrNameLst>
                                          <p:attrName>ppt_x</p:attrName>
                                        </p:attrNameLst>
                                      </p:cBhvr>
                                      <p:tavLst>
                                        <p:tav tm="0">
                                          <p:val>
                                            <p:strVal val="#ppt_x"/>
                                          </p:val>
                                        </p:tav>
                                        <p:tav tm="100000">
                                          <p:val>
                                            <p:strVal val="#ppt_x"/>
                                          </p:val>
                                        </p:tav>
                                      </p:tavLst>
                                    </p:anim>
                                    <p:anim calcmode="lin" valueType="num">
                                      <p:cBhvr>
                                        <p:cTn id="9" dur="1000" fill="hold"/>
                                        <p:tgtEl>
                                          <p:spTgt spid="8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18"/>
                                        </p:tgtEl>
                                        <p:attrNameLst>
                                          <p:attrName>style.visibility</p:attrName>
                                        </p:attrNameLst>
                                      </p:cBhvr>
                                      <p:to>
                                        <p:strVal val="visible"/>
                                      </p:to>
                                    </p:set>
                                    <p:animEffect transition="in" filter="fade">
                                      <p:cBhvr>
                                        <p:cTn id="12" dur="1000"/>
                                        <p:tgtEl>
                                          <p:spTgt spid="818"/>
                                        </p:tgtEl>
                                      </p:cBhvr>
                                    </p:animEffect>
                                    <p:anim calcmode="lin" valueType="num">
                                      <p:cBhvr>
                                        <p:cTn id="13" dur="1000" fill="hold"/>
                                        <p:tgtEl>
                                          <p:spTgt spid="818"/>
                                        </p:tgtEl>
                                        <p:attrNameLst>
                                          <p:attrName>ppt_x</p:attrName>
                                        </p:attrNameLst>
                                      </p:cBhvr>
                                      <p:tavLst>
                                        <p:tav tm="0">
                                          <p:val>
                                            <p:strVal val="#ppt_x"/>
                                          </p:val>
                                        </p:tav>
                                        <p:tav tm="100000">
                                          <p:val>
                                            <p:strVal val="#ppt_x"/>
                                          </p:val>
                                        </p:tav>
                                      </p:tavLst>
                                    </p:anim>
                                    <p:anim calcmode="lin" valueType="num">
                                      <p:cBhvr>
                                        <p:cTn id="14" dur="1000" fill="hold"/>
                                        <p:tgtEl>
                                          <p:spTgt spid="81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100"/>
                                  </p:stCondLst>
                                  <p:childTnLst>
                                    <p:set>
                                      <p:cBhvr>
                                        <p:cTn id="18" dur="1" fill="hold">
                                          <p:stCondLst>
                                            <p:cond delay="499"/>
                                          </p:stCondLst>
                                        </p:cTn>
                                        <p:tgtEl>
                                          <p:spTgt spid="91"/>
                                        </p:tgtEl>
                                        <p:attrNameLst>
                                          <p:attrName>style.visibility</p:attrName>
                                        </p:attrNameLst>
                                      </p:cBhvr>
                                      <p:to>
                                        <p:strVal val="visible"/>
                                      </p:to>
                                    </p:set>
                                  </p:childTnLst>
                                </p:cTn>
                              </p:par>
                            </p:childTnLst>
                          </p:cTn>
                        </p:par>
                        <p:par>
                          <p:cTn id="19" fill="hold">
                            <p:stCondLst>
                              <p:cond delay="600"/>
                            </p:stCondLst>
                            <p:childTnLst>
                              <p:par>
                                <p:cTn id="20" presetID="1" presetClass="entr" presetSubtype="0" fill="hold" nodeType="afterEffect">
                                  <p:stCondLst>
                                    <p:cond delay="0"/>
                                  </p:stCondLst>
                                  <p:childTnLst>
                                    <p:set>
                                      <p:cBhvr>
                                        <p:cTn id="21" dur="1" fill="hold">
                                          <p:stCondLst>
                                            <p:cond delay="499"/>
                                          </p:stCondLst>
                                        </p:cTn>
                                        <p:tgtEl>
                                          <p:spTgt spid="178"/>
                                        </p:tgtEl>
                                        <p:attrNameLst>
                                          <p:attrName>style.visibility</p:attrName>
                                        </p:attrNameLst>
                                      </p:cBhvr>
                                      <p:to>
                                        <p:strVal val="visible"/>
                                      </p:to>
                                    </p:set>
                                  </p:childTnLst>
                                </p:cTn>
                              </p:par>
                            </p:childTnLst>
                          </p:cTn>
                        </p:par>
                        <p:par>
                          <p:cTn id="22" fill="hold">
                            <p:stCondLst>
                              <p:cond delay="1100"/>
                            </p:stCondLst>
                            <p:childTnLst>
                              <p:par>
                                <p:cTn id="23" presetID="1" presetClass="entr" presetSubtype="0" fill="hold" nodeType="afterEffect">
                                  <p:stCondLst>
                                    <p:cond delay="0"/>
                                  </p:stCondLst>
                                  <p:childTnLst>
                                    <p:set>
                                      <p:cBhvr>
                                        <p:cTn id="24" dur="1" fill="hold">
                                          <p:stCondLst>
                                            <p:cond delay="499"/>
                                          </p:stCondLst>
                                        </p:cTn>
                                        <p:tgtEl>
                                          <p:spTgt spid="265"/>
                                        </p:tgtEl>
                                        <p:attrNameLst>
                                          <p:attrName>style.visibility</p:attrName>
                                        </p:attrNameLst>
                                      </p:cBhvr>
                                      <p:to>
                                        <p:strVal val="visible"/>
                                      </p:to>
                                    </p:set>
                                  </p:childTnLst>
                                </p:cTn>
                              </p:par>
                            </p:childTnLst>
                          </p:cTn>
                        </p:par>
                        <p:par>
                          <p:cTn id="25" fill="hold">
                            <p:stCondLst>
                              <p:cond delay="1600"/>
                            </p:stCondLst>
                            <p:childTnLst>
                              <p:par>
                                <p:cTn id="26" presetID="1" presetClass="entr" presetSubtype="0" fill="hold" nodeType="afterEffect">
                                  <p:stCondLst>
                                    <p:cond delay="0"/>
                                  </p:stCondLst>
                                  <p:childTnLst>
                                    <p:set>
                                      <p:cBhvr>
                                        <p:cTn id="27" dur="1" fill="hold">
                                          <p:stCondLst>
                                            <p:cond delay="499"/>
                                          </p:stCondLst>
                                        </p:cTn>
                                        <p:tgtEl>
                                          <p:spTgt spid="352"/>
                                        </p:tgtEl>
                                        <p:attrNameLst>
                                          <p:attrName>style.visibility</p:attrName>
                                        </p:attrNameLst>
                                      </p:cBhvr>
                                      <p:to>
                                        <p:strVal val="visible"/>
                                      </p:to>
                                    </p:set>
                                  </p:childTnLst>
                                </p:cTn>
                              </p:par>
                            </p:childTnLst>
                          </p:cTn>
                        </p:par>
                        <p:par>
                          <p:cTn id="28" fill="hold">
                            <p:stCondLst>
                              <p:cond delay="2100"/>
                            </p:stCondLst>
                            <p:childTnLst>
                              <p:par>
                                <p:cTn id="29" presetID="1" presetClass="entr" presetSubtype="0" fill="hold" nodeType="afterEffect">
                                  <p:stCondLst>
                                    <p:cond delay="0"/>
                                  </p:stCondLst>
                                  <p:childTnLst>
                                    <p:set>
                                      <p:cBhvr>
                                        <p:cTn id="30" dur="1" fill="hold">
                                          <p:stCondLst>
                                            <p:cond delay="499"/>
                                          </p:stCondLst>
                                        </p:cTn>
                                        <p:tgtEl>
                                          <p:spTgt spid="439"/>
                                        </p:tgtEl>
                                        <p:attrNameLst>
                                          <p:attrName>style.visibility</p:attrName>
                                        </p:attrNameLst>
                                      </p:cBhvr>
                                      <p:to>
                                        <p:strVal val="visible"/>
                                      </p:to>
                                    </p:set>
                                  </p:childTnLst>
                                </p:cTn>
                              </p:par>
                            </p:childTnLst>
                          </p:cTn>
                        </p:par>
                        <p:par>
                          <p:cTn id="31" fill="hold">
                            <p:stCondLst>
                              <p:cond delay="2600"/>
                            </p:stCondLst>
                            <p:childTnLst>
                              <p:par>
                                <p:cTn id="32" presetID="1" presetClass="entr" presetSubtype="0" fill="hold" nodeType="afterEffect">
                                  <p:stCondLst>
                                    <p:cond delay="0"/>
                                  </p:stCondLst>
                                  <p:childTnLst>
                                    <p:set>
                                      <p:cBhvr>
                                        <p:cTn id="33" dur="1" fill="hold">
                                          <p:stCondLst>
                                            <p:cond delay="499"/>
                                          </p:stCondLst>
                                        </p:cTn>
                                        <p:tgtEl>
                                          <p:spTgt spid="526"/>
                                        </p:tgtEl>
                                        <p:attrNameLst>
                                          <p:attrName>style.visibility</p:attrName>
                                        </p:attrNameLst>
                                      </p:cBhvr>
                                      <p:to>
                                        <p:strVal val="visible"/>
                                      </p:to>
                                    </p:set>
                                  </p:childTnLst>
                                </p:cTn>
                              </p:par>
                            </p:childTnLst>
                          </p:cTn>
                        </p:par>
                        <p:par>
                          <p:cTn id="34" fill="hold">
                            <p:stCondLst>
                              <p:cond delay="3100"/>
                            </p:stCondLst>
                            <p:childTnLst>
                              <p:par>
                                <p:cTn id="35" presetID="1" presetClass="entr" presetSubtype="0" fill="hold" nodeType="afterEffect">
                                  <p:stCondLst>
                                    <p:cond delay="0"/>
                                  </p:stCondLst>
                                  <p:childTnLst>
                                    <p:set>
                                      <p:cBhvr>
                                        <p:cTn id="36" dur="1" fill="hold">
                                          <p:stCondLst>
                                            <p:cond delay="499"/>
                                          </p:stCondLst>
                                        </p:cTn>
                                        <p:tgtEl>
                                          <p:spTgt spid="613"/>
                                        </p:tgtEl>
                                        <p:attrNameLst>
                                          <p:attrName>style.visibility</p:attrName>
                                        </p:attrNameLst>
                                      </p:cBhvr>
                                      <p:to>
                                        <p:strVal val="visible"/>
                                      </p:to>
                                    </p:set>
                                  </p:childTnLst>
                                </p:cTn>
                              </p:par>
                            </p:childTnLst>
                          </p:cTn>
                        </p:par>
                        <p:par>
                          <p:cTn id="37" fill="hold">
                            <p:stCondLst>
                              <p:cond delay="3600"/>
                            </p:stCondLst>
                            <p:childTnLst>
                              <p:par>
                                <p:cTn id="38" presetID="1" presetClass="entr" presetSubtype="0" fill="hold" nodeType="afterEffect">
                                  <p:stCondLst>
                                    <p:cond delay="0"/>
                                  </p:stCondLst>
                                  <p:childTnLst>
                                    <p:set>
                                      <p:cBhvr>
                                        <p:cTn id="39" dur="1" fill="hold">
                                          <p:stCondLst>
                                            <p:cond delay="499"/>
                                          </p:stCondLst>
                                        </p:cTn>
                                        <p:tgtEl>
                                          <p:spTgt spid="70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0" nodeType="clickEffect">
                                  <p:stCondLst>
                                    <p:cond delay="0"/>
                                  </p:stCondLst>
                                  <p:childTnLst>
                                    <p:set>
                                      <p:cBhvr>
                                        <p:cTn id="43" dur="1" fill="hold">
                                          <p:stCondLst>
                                            <p:cond delay="0"/>
                                          </p:stCondLst>
                                        </p:cTn>
                                        <p:tgtEl>
                                          <p:spTgt spid="817"/>
                                        </p:tgtEl>
                                        <p:attrNameLst>
                                          <p:attrName>style.visibility</p:attrName>
                                        </p:attrNameLst>
                                      </p:cBhvr>
                                      <p:to>
                                        <p:strVal val="hidden"/>
                                      </p:to>
                                    </p:set>
                                  </p:childTnLst>
                                </p:cTn>
                              </p:par>
                              <p:par>
                                <p:cTn id="44" presetID="42" presetClass="entr" presetSubtype="0" fill="hold" grpId="0" nodeType="withEffect">
                                  <p:stCondLst>
                                    <p:cond delay="0"/>
                                  </p:stCondLst>
                                  <p:childTnLst>
                                    <p:set>
                                      <p:cBhvr>
                                        <p:cTn id="45" dur="1" fill="hold">
                                          <p:stCondLst>
                                            <p:cond delay="0"/>
                                          </p:stCondLst>
                                        </p:cTn>
                                        <p:tgtEl>
                                          <p:spTgt spid="819"/>
                                        </p:tgtEl>
                                        <p:attrNameLst>
                                          <p:attrName>style.visibility</p:attrName>
                                        </p:attrNameLst>
                                      </p:cBhvr>
                                      <p:to>
                                        <p:strVal val="visible"/>
                                      </p:to>
                                    </p:set>
                                    <p:animEffect transition="in" filter="fade">
                                      <p:cBhvr>
                                        <p:cTn id="46" dur="1000"/>
                                        <p:tgtEl>
                                          <p:spTgt spid="819"/>
                                        </p:tgtEl>
                                      </p:cBhvr>
                                    </p:animEffect>
                                    <p:anim calcmode="lin" valueType="num">
                                      <p:cBhvr>
                                        <p:cTn id="47" dur="1000" fill="hold"/>
                                        <p:tgtEl>
                                          <p:spTgt spid="819"/>
                                        </p:tgtEl>
                                        <p:attrNameLst>
                                          <p:attrName>ppt_x</p:attrName>
                                        </p:attrNameLst>
                                      </p:cBhvr>
                                      <p:tavLst>
                                        <p:tav tm="0">
                                          <p:val>
                                            <p:strVal val="#ppt_x"/>
                                          </p:val>
                                        </p:tav>
                                        <p:tav tm="100000">
                                          <p:val>
                                            <p:strVal val="#ppt_x"/>
                                          </p:val>
                                        </p:tav>
                                      </p:tavLst>
                                    </p:anim>
                                    <p:anim calcmode="lin" valueType="num">
                                      <p:cBhvr>
                                        <p:cTn id="48" dur="1000" fill="hold"/>
                                        <p:tgtEl>
                                          <p:spTgt spid="819"/>
                                        </p:tgtEl>
                                        <p:attrNameLst>
                                          <p:attrName>ppt_y</p:attrName>
                                        </p:attrNameLst>
                                      </p:cBhvr>
                                      <p:tavLst>
                                        <p:tav tm="0">
                                          <p:val>
                                            <p:strVal val="#ppt_y+.1"/>
                                          </p:val>
                                        </p:tav>
                                        <p:tav tm="100000">
                                          <p:val>
                                            <p:strVal val="#ppt_y"/>
                                          </p:val>
                                        </p:tav>
                                      </p:tavLst>
                                    </p:anim>
                                  </p:childTnLst>
                                </p:cTn>
                              </p:par>
                              <p:par>
                                <p:cTn id="49" presetID="10" presetClass="entr" presetSubtype="0" fill="hold" nodeType="withEffect">
                                  <p:stCondLst>
                                    <p:cond delay="0"/>
                                  </p:stCondLst>
                                  <p:childTnLst>
                                    <p:set>
                                      <p:cBhvr>
                                        <p:cTn id="50" dur="1" fill="hold">
                                          <p:stCondLst>
                                            <p:cond delay="0"/>
                                          </p:stCondLst>
                                        </p:cTn>
                                        <p:tgtEl>
                                          <p:spTgt spid="821"/>
                                        </p:tgtEl>
                                        <p:attrNameLst>
                                          <p:attrName>style.visibility</p:attrName>
                                        </p:attrNameLst>
                                      </p:cBhvr>
                                      <p:to>
                                        <p:strVal val="visible"/>
                                      </p:to>
                                    </p:set>
                                    <p:animEffect transition="in" filter="fade">
                                      <p:cBhvr>
                                        <p:cTn id="51" dur="1000"/>
                                        <p:tgtEl>
                                          <p:spTgt spid="821"/>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791"/>
                                        </p:tgtEl>
                                        <p:attrNameLst>
                                          <p:attrName>style.visibility</p:attrName>
                                        </p:attrNameLst>
                                      </p:cBhvr>
                                      <p:to>
                                        <p:strVal val="visible"/>
                                      </p:to>
                                    </p:set>
                                    <p:animEffect transition="in" filter="fade">
                                      <p:cBhvr>
                                        <p:cTn id="56" dur="1000"/>
                                        <p:tgtEl>
                                          <p:spTgt spid="791"/>
                                        </p:tgtEl>
                                      </p:cBhvr>
                                    </p:animEffect>
                                    <p:anim calcmode="lin" valueType="num">
                                      <p:cBhvr>
                                        <p:cTn id="57" dur="1000" fill="hold"/>
                                        <p:tgtEl>
                                          <p:spTgt spid="791"/>
                                        </p:tgtEl>
                                        <p:attrNameLst>
                                          <p:attrName>ppt_x</p:attrName>
                                        </p:attrNameLst>
                                      </p:cBhvr>
                                      <p:tavLst>
                                        <p:tav tm="0">
                                          <p:val>
                                            <p:strVal val="#ppt_x"/>
                                          </p:val>
                                        </p:tav>
                                        <p:tav tm="100000">
                                          <p:val>
                                            <p:strVal val="#ppt_x"/>
                                          </p:val>
                                        </p:tav>
                                      </p:tavLst>
                                    </p:anim>
                                    <p:anim calcmode="lin" valueType="num">
                                      <p:cBhvr>
                                        <p:cTn id="58" dur="1000" fill="hold"/>
                                        <p:tgtEl>
                                          <p:spTgt spid="791"/>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792"/>
                                        </p:tgtEl>
                                        <p:attrNameLst>
                                          <p:attrName>style.visibility</p:attrName>
                                        </p:attrNameLst>
                                      </p:cBhvr>
                                      <p:to>
                                        <p:strVal val="visible"/>
                                      </p:to>
                                    </p:set>
                                    <p:animEffect transition="in" filter="fade">
                                      <p:cBhvr>
                                        <p:cTn id="61" dur="1000"/>
                                        <p:tgtEl>
                                          <p:spTgt spid="792"/>
                                        </p:tgtEl>
                                      </p:cBhvr>
                                    </p:animEffect>
                                    <p:anim calcmode="lin" valueType="num">
                                      <p:cBhvr>
                                        <p:cTn id="62" dur="1000" fill="hold"/>
                                        <p:tgtEl>
                                          <p:spTgt spid="792"/>
                                        </p:tgtEl>
                                        <p:attrNameLst>
                                          <p:attrName>ppt_x</p:attrName>
                                        </p:attrNameLst>
                                      </p:cBhvr>
                                      <p:tavLst>
                                        <p:tav tm="0">
                                          <p:val>
                                            <p:strVal val="#ppt_x"/>
                                          </p:val>
                                        </p:tav>
                                        <p:tav tm="100000">
                                          <p:val>
                                            <p:strVal val="#ppt_x"/>
                                          </p:val>
                                        </p:tav>
                                      </p:tavLst>
                                    </p:anim>
                                    <p:anim calcmode="lin" valueType="num">
                                      <p:cBhvr>
                                        <p:cTn id="63" dur="1000" fill="hold"/>
                                        <p:tgtEl>
                                          <p:spTgt spid="792"/>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908"/>
                                        </p:tgtEl>
                                        <p:attrNameLst>
                                          <p:attrName>style.visibility</p:attrName>
                                        </p:attrNameLst>
                                      </p:cBhvr>
                                      <p:to>
                                        <p:strVal val="visible"/>
                                      </p:to>
                                    </p:set>
                                    <p:animEffect transition="in" filter="fade">
                                      <p:cBhvr>
                                        <p:cTn id="66" dur="1000"/>
                                        <p:tgtEl>
                                          <p:spTgt spid="908"/>
                                        </p:tgtEl>
                                      </p:cBhvr>
                                    </p:animEffect>
                                    <p:anim calcmode="lin" valueType="num">
                                      <p:cBhvr>
                                        <p:cTn id="67" dur="1000" fill="hold"/>
                                        <p:tgtEl>
                                          <p:spTgt spid="908"/>
                                        </p:tgtEl>
                                        <p:attrNameLst>
                                          <p:attrName>ppt_x</p:attrName>
                                        </p:attrNameLst>
                                      </p:cBhvr>
                                      <p:tavLst>
                                        <p:tav tm="0">
                                          <p:val>
                                            <p:strVal val="#ppt_x"/>
                                          </p:val>
                                        </p:tav>
                                        <p:tav tm="100000">
                                          <p:val>
                                            <p:strVal val="#ppt_x"/>
                                          </p:val>
                                        </p:tav>
                                      </p:tavLst>
                                    </p:anim>
                                    <p:anim calcmode="lin" valueType="num">
                                      <p:cBhvr>
                                        <p:cTn id="68" dur="1000" fill="hold"/>
                                        <p:tgtEl>
                                          <p:spTgt spid="908"/>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812"/>
                                        </p:tgtEl>
                                        <p:attrNameLst>
                                          <p:attrName>style.visibility</p:attrName>
                                        </p:attrNameLst>
                                      </p:cBhvr>
                                      <p:to>
                                        <p:strVal val="visible"/>
                                      </p:to>
                                    </p:set>
                                    <p:animEffect transition="in" filter="fade">
                                      <p:cBhvr>
                                        <p:cTn id="73" dur="500"/>
                                        <p:tgtEl>
                                          <p:spTgt spid="81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10"/>
                                        </p:tgtEl>
                                        <p:attrNameLst>
                                          <p:attrName>style.visibility</p:attrName>
                                        </p:attrNameLst>
                                      </p:cBhvr>
                                      <p:to>
                                        <p:strVal val="visible"/>
                                      </p:to>
                                    </p:set>
                                    <p:animEffect transition="in" filter="fade">
                                      <p:cBhvr>
                                        <p:cTn id="76" dur="500"/>
                                        <p:tgtEl>
                                          <p:spTgt spid="81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11"/>
                                        </p:tgtEl>
                                        <p:attrNameLst>
                                          <p:attrName>style.visibility</p:attrName>
                                        </p:attrNameLst>
                                      </p:cBhvr>
                                      <p:to>
                                        <p:strVal val="visible"/>
                                      </p:to>
                                    </p:set>
                                    <p:animEffect transition="in" filter="fade">
                                      <p:cBhvr>
                                        <p:cTn id="79" dur="500"/>
                                        <p:tgtEl>
                                          <p:spTgt spid="81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20"/>
                                        </p:tgtEl>
                                        <p:attrNameLst>
                                          <p:attrName>style.visibility</p:attrName>
                                        </p:attrNameLst>
                                      </p:cBhvr>
                                      <p:to>
                                        <p:strVal val="visible"/>
                                      </p:to>
                                    </p:set>
                                    <p:animEffect transition="in" filter="fade">
                                      <p:cBhvr>
                                        <p:cTn id="82" dur="500"/>
                                        <p:tgtEl>
                                          <p:spTgt spid="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1" grpId="0" animBg="1"/>
      <p:bldP spid="810" grpId="0" bldLvl="0" animBg="1"/>
      <p:bldP spid="811" grpId="0" animBg="1"/>
      <p:bldP spid="812" grpId="0" animBg="1"/>
      <p:bldP spid="817" grpId="0" animBg="1"/>
      <p:bldP spid="817" grpId="1" animBg="1"/>
      <p:bldP spid="818" grpId="0" animBg="1"/>
      <p:bldP spid="819" grpId="0" animBg="1"/>
      <p:bldP spid="820" grpId="0" animBg="1"/>
      <p:bldP spid="90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7</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4529482"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流水线并行</a:t>
            </a:r>
            <a:r>
              <a:rPr lang="en-US" altLang="zh-CN" sz="2800" b="1" spc="200" dirty="0">
                <a:solidFill>
                  <a:schemeClr val="bg1"/>
                </a:solidFill>
                <a:latin typeface="Calibri" panose="020F0502020204030204" pitchFamily="34" charset="0"/>
                <a:ea typeface="微软雅黑" panose="020B0503020204020204" pitchFamily="34" charset="-122"/>
              </a:rPr>
              <a:t>——</a:t>
            </a:r>
            <a:r>
              <a:rPr lang="zh-CN" altLang="en-US" sz="2800" b="1" spc="200" dirty="0">
                <a:solidFill>
                  <a:schemeClr val="bg1"/>
                </a:solidFill>
                <a:latin typeface="Calibri" panose="020F0502020204030204" pitchFamily="34" charset="0"/>
                <a:ea typeface="微软雅黑" panose="020B0503020204020204" pitchFamily="34" charset="-122"/>
              </a:rPr>
              <a:t>划分</a:t>
            </a:r>
            <a:r>
              <a:rPr lang="en-US" altLang="zh-CN" sz="2800" b="1" spc="200" dirty="0">
                <a:solidFill>
                  <a:schemeClr val="bg1"/>
                </a:solidFill>
                <a:latin typeface="Calibri" panose="020F0502020204030204" pitchFamily="34" charset="0"/>
                <a:ea typeface="微软雅黑" panose="020B0503020204020204" pitchFamily="34" charset="-122"/>
              </a:rPr>
              <a:t>Batch</a:t>
            </a:r>
          </a:p>
        </p:txBody>
      </p:sp>
      <p:pic>
        <p:nvPicPr>
          <p:cNvPr id="4" name="图片 3">
            <a:extLst>
              <a:ext uri="{FF2B5EF4-FFF2-40B4-BE49-F238E27FC236}">
                <a16:creationId xmlns:a16="http://schemas.microsoft.com/office/drawing/2014/main" id="{CCD435CF-5618-4BD3-BD95-E59975917368}"/>
              </a:ext>
            </a:extLst>
          </p:cNvPr>
          <p:cNvPicPr>
            <a:picLocks noChangeAspect="1"/>
          </p:cNvPicPr>
          <p:nvPr/>
        </p:nvPicPr>
        <p:blipFill>
          <a:blip r:embed="rId3"/>
          <a:stretch>
            <a:fillRect/>
          </a:stretch>
        </p:blipFill>
        <p:spPr>
          <a:xfrm>
            <a:off x="428281" y="1343025"/>
            <a:ext cx="8288339" cy="2602865"/>
          </a:xfrm>
          <a:prstGeom prst="rect">
            <a:avLst/>
          </a:prstGeom>
        </p:spPr>
      </p:pic>
      <p:sp>
        <p:nvSpPr>
          <p:cNvPr id="5" name="矩形 4">
            <a:extLst>
              <a:ext uri="{FF2B5EF4-FFF2-40B4-BE49-F238E27FC236}">
                <a16:creationId xmlns:a16="http://schemas.microsoft.com/office/drawing/2014/main" id="{ACCE6210-7853-472B-9B00-6E91BFDE3B46}"/>
              </a:ext>
            </a:extLst>
          </p:cNvPr>
          <p:cNvSpPr/>
          <p:nvPr/>
        </p:nvSpPr>
        <p:spPr>
          <a:xfrm>
            <a:off x="1149119" y="4171970"/>
            <a:ext cx="7193525" cy="1602746"/>
          </a:xfrm>
          <a:prstGeom prst="rect">
            <a:avLst/>
          </a:prstGeom>
        </p:spPr>
        <p:txBody>
          <a:bodyPr wrap="square">
            <a:spAutoFit/>
          </a:bodyPr>
          <a:lstStyle/>
          <a:p>
            <a:pPr>
              <a:lnSpc>
                <a:spcPct val="125000"/>
              </a:lnSpc>
            </a:pPr>
            <a:r>
              <a:rPr lang="zh-CN" altLang="en-US" sz="2000" b="1" dirty="0"/>
              <a:t>划分模型的同时也划分训练数据</a:t>
            </a:r>
            <a:endParaRPr lang="en-US" altLang="zh-CN" sz="2000" b="1" dirty="0"/>
          </a:p>
          <a:p>
            <a:pPr marL="342900" indent="-342900">
              <a:lnSpc>
                <a:spcPct val="125000"/>
              </a:lnSpc>
              <a:buFont typeface="Arial" panose="020B0604020202020204" pitchFamily="34" charset="0"/>
              <a:buChar char="•"/>
            </a:pPr>
            <a:r>
              <a:rPr lang="en-US" altLang="zh-CN" sz="2000" dirty="0"/>
              <a:t>4</a:t>
            </a:r>
            <a:r>
              <a:rPr lang="zh-CN" altLang="en-US" sz="2000" dirty="0"/>
              <a:t>个节点，每个节点数据划分为</a:t>
            </a:r>
            <a:r>
              <a:rPr lang="en-US" altLang="zh-CN" sz="2000" dirty="0"/>
              <a:t>4</a:t>
            </a:r>
            <a:r>
              <a:rPr lang="zh-CN" altLang="en-US" sz="2000" dirty="0"/>
              <a:t>个</a:t>
            </a:r>
            <a:r>
              <a:rPr lang="en-US" altLang="zh-CN" sz="2000" dirty="0"/>
              <a:t>mini-batch</a:t>
            </a:r>
          </a:p>
          <a:p>
            <a:pPr marL="342900" indent="-342900">
              <a:lnSpc>
                <a:spcPct val="125000"/>
              </a:lnSpc>
              <a:buFont typeface="Arial" panose="020B0604020202020204" pitchFamily="34" charset="0"/>
              <a:buChar char="•"/>
            </a:pPr>
            <a:r>
              <a:rPr lang="zh-CN" altLang="en-US" sz="2000" dirty="0"/>
              <a:t>节点计算完</a:t>
            </a:r>
            <a:r>
              <a:rPr lang="en-US" altLang="zh-CN" sz="2000" dirty="0"/>
              <a:t>1</a:t>
            </a:r>
            <a:r>
              <a:rPr lang="zh-CN" altLang="en-US" sz="2000" dirty="0"/>
              <a:t>个</a:t>
            </a:r>
            <a:r>
              <a:rPr lang="en-US" altLang="zh-CN" sz="2000" dirty="0"/>
              <a:t>mini-batch</a:t>
            </a:r>
            <a:r>
              <a:rPr lang="zh-CN" altLang="en-US" sz="2000" dirty="0"/>
              <a:t>继续计算下一个，减少空闲时间</a:t>
            </a:r>
            <a:endParaRPr lang="en-US" altLang="zh-CN" sz="2000" dirty="0"/>
          </a:p>
          <a:p>
            <a:pPr marL="342900" indent="-342900">
              <a:lnSpc>
                <a:spcPct val="125000"/>
              </a:lnSpc>
              <a:buFont typeface="Arial" panose="020B0604020202020204" pitchFamily="34" charset="0"/>
              <a:buChar char="•"/>
            </a:pPr>
            <a:r>
              <a:rPr lang="en-US" altLang="zh-CN" sz="2000" dirty="0"/>
              <a:t>GPU</a:t>
            </a:r>
            <a:r>
              <a:rPr lang="zh-CN" altLang="en-US" sz="2000" dirty="0">
                <a:solidFill>
                  <a:srgbClr val="FF0000"/>
                </a:solidFill>
              </a:rPr>
              <a:t>利用率高</a:t>
            </a:r>
            <a:r>
              <a:rPr lang="zh-CN" altLang="en-US" sz="2000" dirty="0"/>
              <a:t>，训练速度更快</a:t>
            </a:r>
            <a:endParaRPr lang="en-US" altLang="zh-CN" sz="2000" dirty="0">
              <a:solidFill>
                <a:srgbClr val="FF0000"/>
              </a:solidFill>
            </a:endParaRPr>
          </a:p>
        </p:txBody>
      </p:sp>
    </p:spTree>
    <p:extLst>
      <p:ext uri="{BB962C8B-B14F-4D97-AF65-F5344CB8AC3E}">
        <p14:creationId xmlns:p14="http://schemas.microsoft.com/office/powerpoint/2010/main" val="2112309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8</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4143719"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张量并行</a:t>
            </a:r>
            <a:r>
              <a:rPr lang="en-US" altLang="zh-CN" sz="2800" b="1" spc="200" dirty="0">
                <a:solidFill>
                  <a:schemeClr val="bg1"/>
                </a:solidFill>
                <a:latin typeface="Calibri" panose="020F0502020204030204" pitchFamily="34" charset="0"/>
                <a:ea typeface="微软雅黑" panose="020B0503020204020204" pitchFamily="34" charset="-122"/>
              </a:rPr>
              <a:t>——</a:t>
            </a:r>
            <a:r>
              <a:rPr lang="zh-CN" altLang="en-US" sz="2800" b="1" spc="200" dirty="0">
                <a:solidFill>
                  <a:schemeClr val="bg1"/>
                </a:solidFill>
                <a:latin typeface="Calibri" panose="020F0502020204030204" pitchFamily="34" charset="0"/>
                <a:ea typeface="微软雅黑" panose="020B0503020204020204" pitchFamily="34" charset="-122"/>
              </a:rPr>
              <a:t>划分张量</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sp>
        <p:nvSpPr>
          <p:cNvPr id="5" name="矩形 4">
            <a:extLst>
              <a:ext uri="{FF2B5EF4-FFF2-40B4-BE49-F238E27FC236}">
                <a16:creationId xmlns:a16="http://schemas.microsoft.com/office/drawing/2014/main" id="{ACCE6210-7853-472B-9B00-6E91BFDE3B46}"/>
              </a:ext>
            </a:extLst>
          </p:cNvPr>
          <p:cNvSpPr/>
          <p:nvPr/>
        </p:nvSpPr>
        <p:spPr>
          <a:xfrm>
            <a:off x="1106256" y="4338401"/>
            <a:ext cx="7193525" cy="1602746"/>
          </a:xfrm>
          <a:prstGeom prst="rect">
            <a:avLst/>
          </a:prstGeom>
        </p:spPr>
        <p:txBody>
          <a:bodyPr wrap="square">
            <a:spAutoFit/>
          </a:bodyPr>
          <a:lstStyle/>
          <a:p>
            <a:pPr>
              <a:lnSpc>
                <a:spcPct val="125000"/>
              </a:lnSpc>
            </a:pPr>
            <a:r>
              <a:rPr lang="zh-CN" altLang="en-US" sz="2000" b="1" dirty="0"/>
              <a:t>模型并行与张量并行</a:t>
            </a:r>
            <a:endParaRPr lang="en-US" altLang="zh-CN" sz="2000" b="1" dirty="0"/>
          </a:p>
          <a:p>
            <a:pPr marL="342900" indent="-342900">
              <a:lnSpc>
                <a:spcPct val="125000"/>
              </a:lnSpc>
              <a:buFont typeface="Arial" panose="020B0604020202020204" pitchFamily="34" charset="0"/>
              <a:buChar char="•"/>
            </a:pPr>
            <a:r>
              <a:rPr lang="zh-CN" altLang="en-US" sz="2000" dirty="0"/>
              <a:t>模型并行是层间划分，张量并行是层内划分</a:t>
            </a:r>
            <a:endParaRPr lang="en-US" altLang="zh-CN" sz="2000" dirty="0"/>
          </a:p>
          <a:p>
            <a:pPr marL="342900" indent="-342900">
              <a:lnSpc>
                <a:spcPct val="125000"/>
              </a:lnSpc>
              <a:buFont typeface="Arial" panose="020B0604020202020204" pitchFamily="34" charset="0"/>
              <a:buChar char="•"/>
            </a:pPr>
            <a:r>
              <a:rPr lang="zh-CN" altLang="en-US" sz="2000" dirty="0"/>
              <a:t>两者是正交的，可以同时使用</a:t>
            </a:r>
            <a:endParaRPr lang="en-US" altLang="zh-CN" sz="2000" dirty="0"/>
          </a:p>
          <a:p>
            <a:pPr marL="342900" indent="-342900">
              <a:lnSpc>
                <a:spcPct val="125000"/>
              </a:lnSpc>
              <a:buFont typeface="Arial" panose="020B0604020202020204" pitchFamily="34" charset="0"/>
              <a:buChar char="•"/>
            </a:pPr>
            <a:r>
              <a:rPr lang="zh-CN" altLang="en-US" sz="2000" dirty="0"/>
              <a:t>划分更细</a:t>
            </a:r>
            <a:endParaRPr lang="en-US" altLang="zh-CN" sz="2000" dirty="0"/>
          </a:p>
        </p:txBody>
      </p:sp>
      <p:pic>
        <p:nvPicPr>
          <p:cNvPr id="8" name="图片 7" descr="图示&#10;&#10;描述已自动生成">
            <a:extLst>
              <a:ext uri="{FF2B5EF4-FFF2-40B4-BE49-F238E27FC236}">
                <a16:creationId xmlns:a16="http://schemas.microsoft.com/office/drawing/2014/main" id="{019D4931-B822-4417-8111-DAFB3A70CF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545" y="1114425"/>
            <a:ext cx="3571875" cy="2314575"/>
          </a:xfrm>
          <a:prstGeom prst="rect">
            <a:avLst/>
          </a:prstGeom>
        </p:spPr>
      </p:pic>
      <p:pic>
        <p:nvPicPr>
          <p:cNvPr id="11" name="图片 10" descr="图示&#10;&#10;描述已自动生成">
            <a:extLst>
              <a:ext uri="{FF2B5EF4-FFF2-40B4-BE49-F238E27FC236}">
                <a16:creationId xmlns:a16="http://schemas.microsoft.com/office/drawing/2014/main" id="{041EB0A0-42A2-4559-A2E7-A188F82131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4582" y="1114425"/>
            <a:ext cx="3571875" cy="2314575"/>
          </a:xfrm>
          <a:prstGeom prst="rect">
            <a:avLst/>
          </a:prstGeom>
        </p:spPr>
      </p:pic>
      <p:pic>
        <p:nvPicPr>
          <p:cNvPr id="15" name="图片 14" descr="图示&#10;&#10;描述已自动生成">
            <a:extLst>
              <a:ext uri="{FF2B5EF4-FFF2-40B4-BE49-F238E27FC236}">
                <a16:creationId xmlns:a16="http://schemas.microsoft.com/office/drawing/2014/main" id="{2BFE90B3-B0E0-4FB3-8A87-008B8877A2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1335" y="962301"/>
            <a:ext cx="4961333" cy="3209669"/>
          </a:xfrm>
          <a:prstGeom prst="rect">
            <a:avLst/>
          </a:prstGeom>
        </p:spPr>
      </p:pic>
    </p:spTree>
    <p:extLst>
      <p:ext uri="{BB962C8B-B14F-4D97-AF65-F5344CB8AC3E}">
        <p14:creationId xmlns:p14="http://schemas.microsoft.com/office/powerpoint/2010/main" val="2266660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9</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4143719"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简单的线性层切分</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sp>
        <p:nvSpPr>
          <p:cNvPr id="5" name="矩形 4">
            <a:extLst>
              <a:ext uri="{FF2B5EF4-FFF2-40B4-BE49-F238E27FC236}">
                <a16:creationId xmlns:a16="http://schemas.microsoft.com/office/drawing/2014/main" id="{ACCE6210-7853-472B-9B00-6E91BFDE3B46}"/>
              </a:ext>
            </a:extLst>
          </p:cNvPr>
          <p:cNvSpPr/>
          <p:nvPr/>
        </p:nvSpPr>
        <p:spPr>
          <a:xfrm>
            <a:off x="1106256" y="4338401"/>
            <a:ext cx="7193525" cy="1602746"/>
          </a:xfrm>
          <a:prstGeom prst="rect">
            <a:avLst/>
          </a:prstGeom>
        </p:spPr>
        <p:txBody>
          <a:bodyPr wrap="square">
            <a:spAutoFit/>
          </a:bodyPr>
          <a:lstStyle/>
          <a:p>
            <a:pPr>
              <a:lnSpc>
                <a:spcPct val="125000"/>
              </a:lnSpc>
            </a:pPr>
            <a:r>
              <a:rPr lang="zh-CN" altLang="en-US" sz="2000" b="1" dirty="0"/>
              <a:t>假设公式为</a:t>
            </a:r>
            <a:r>
              <a:rPr lang="en-US" altLang="zh-CN" sz="2000" b="1" dirty="0"/>
              <a:t>Y = XW</a:t>
            </a:r>
            <a:endParaRPr lang="en-US" altLang="zh-CN" sz="2000" dirty="0"/>
          </a:p>
          <a:p>
            <a:pPr marL="342900" indent="-342900">
              <a:lnSpc>
                <a:spcPct val="125000"/>
              </a:lnSpc>
              <a:buFont typeface="Arial" panose="020B0604020202020204" pitchFamily="34" charset="0"/>
              <a:buChar char="•"/>
            </a:pPr>
            <a:r>
              <a:rPr lang="en-US" altLang="zh-CN" sz="2000" dirty="0"/>
              <a:t>X</a:t>
            </a:r>
            <a:r>
              <a:rPr lang="zh-CN" altLang="en-US" sz="2000" dirty="0"/>
              <a:t>是输入，</a:t>
            </a:r>
            <a:r>
              <a:rPr lang="en-US" altLang="zh-CN" sz="2000" dirty="0"/>
              <a:t>W</a:t>
            </a:r>
            <a:r>
              <a:rPr lang="zh-CN" altLang="en-US" sz="2000" dirty="0"/>
              <a:t>是权重，</a:t>
            </a:r>
            <a:r>
              <a:rPr lang="en-US" altLang="zh-CN" sz="2000" dirty="0"/>
              <a:t>Y</a:t>
            </a:r>
            <a:r>
              <a:rPr lang="zh-CN" altLang="en-US" sz="2000" dirty="0"/>
              <a:t>是输出</a:t>
            </a:r>
            <a:endParaRPr lang="en-US" altLang="zh-CN" sz="2000" dirty="0"/>
          </a:p>
          <a:p>
            <a:pPr marL="342900" indent="-342900">
              <a:lnSpc>
                <a:spcPct val="125000"/>
              </a:lnSpc>
              <a:buFont typeface="Arial" panose="020B0604020202020204" pitchFamily="34" charset="0"/>
              <a:buChar char="•"/>
            </a:pPr>
            <a:r>
              <a:rPr lang="zh-CN" altLang="en-US" sz="2000" dirty="0"/>
              <a:t>切分</a:t>
            </a:r>
            <a:r>
              <a:rPr lang="en-US" altLang="zh-CN" sz="2000" dirty="0"/>
              <a:t>X</a:t>
            </a:r>
            <a:r>
              <a:rPr lang="zh-CN" altLang="en-US" sz="2000" dirty="0"/>
              <a:t>和</a:t>
            </a:r>
            <a:r>
              <a:rPr lang="en-US" altLang="zh-CN" sz="2000" dirty="0"/>
              <a:t>W</a:t>
            </a:r>
            <a:r>
              <a:rPr lang="zh-CN" altLang="en-US" sz="2000" dirty="0"/>
              <a:t>，把计算放到两个</a:t>
            </a:r>
            <a:r>
              <a:rPr lang="en-US" altLang="zh-CN" sz="2000" dirty="0"/>
              <a:t>GPU</a:t>
            </a:r>
            <a:r>
              <a:rPr lang="zh-CN" altLang="en-US" sz="2000" dirty="0"/>
              <a:t>上</a:t>
            </a:r>
            <a:endParaRPr lang="en-US" altLang="zh-CN" sz="2000" dirty="0"/>
          </a:p>
          <a:p>
            <a:pPr marL="342900" indent="-342900">
              <a:lnSpc>
                <a:spcPct val="125000"/>
              </a:lnSpc>
              <a:buFont typeface="Arial" panose="020B0604020202020204" pitchFamily="34" charset="0"/>
              <a:buChar char="•"/>
            </a:pPr>
            <a:r>
              <a:rPr lang="zh-CN" altLang="en-US" sz="2000" dirty="0"/>
              <a:t>按</a:t>
            </a:r>
            <a:r>
              <a:rPr lang="en-US" altLang="zh-CN" sz="2000" dirty="0"/>
              <a:t>W</a:t>
            </a:r>
            <a:r>
              <a:rPr lang="zh-CN" altLang="en-US" sz="2000" dirty="0"/>
              <a:t>的切法分成两种：横向切和纵向切</a:t>
            </a:r>
            <a:endParaRPr lang="en-US" altLang="zh-CN" sz="2000" dirty="0"/>
          </a:p>
        </p:txBody>
      </p:sp>
      <p:pic>
        <p:nvPicPr>
          <p:cNvPr id="4" name="图片 3">
            <a:extLst>
              <a:ext uri="{FF2B5EF4-FFF2-40B4-BE49-F238E27FC236}">
                <a16:creationId xmlns:a16="http://schemas.microsoft.com/office/drawing/2014/main" id="{1F86DCCC-A183-42A5-BFBA-DD77A579B3D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3628" y="1301573"/>
            <a:ext cx="8236744" cy="2960079"/>
          </a:xfrm>
          <a:prstGeom prst="rect">
            <a:avLst/>
          </a:prstGeom>
        </p:spPr>
      </p:pic>
    </p:spTree>
    <p:extLst>
      <p:ext uri="{BB962C8B-B14F-4D97-AF65-F5344CB8AC3E}">
        <p14:creationId xmlns:p14="http://schemas.microsoft.com/office/powerpoint/2010/main" val="1029974424"/>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组会字体">
      <a:majorFont>
        <a:latin typeface="Calibri"/>
        <a:ea typeface="微软雅黑"/>
        <a:cs typeface=""/>
      </a:majorFont>
      <a:minorFont>
        <a:latin typeface="Calibr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16446</TotalTime>
  <Words>4379</Words>
  <Application>Microsoft Office PowerPoint</Application>
  <PresentationFormat>全屏显示(4:3)</PresentationFormat>
  <Paragraphs>495</Paragraphs>
  <Slides>44</Slides>
  <Notes>40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44</vt:i4>
      </vt:variant>
    </vt:vector>
  </HeadingPairs>
  <TitlesOfParts>
    <vt:vector size="53" baseType="lpstr">
      <vt:lpstr>-apple-system</vt:lpstr>
      <vt:lpstr>PingFang SC</vt:lpstr>
      <vt:lpstr>Vollkorn</vt:lpstr>
      <vt:lpstr>等线</vt:lpstr>
      <vt:lpstr>思源黑体 CN</vt: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王宇晨</dc:creator>
  <cp:lastModifiedBy>牛 耕</cp:lastModifiedBy>
  <cp:revision>1598</cp:revision>
  <dcterms:created xsi:type="dcterms:W3CDTF">2021-05-16T02:35:10Z</dcterms:created>
  <dcterms:modified xsi:type="dcterms:W3CDTF">2022-03-25T08:30:03Z</dcterms:modified>
</cp:coreProperties>
</file>